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76"/>
  </p:notesMasterIdLst>
  <p:sldIdLst>
    <p:sldId id="257" r:id="rId2"/>
    <p:sldId id="362" r:id="rId3"/>
    <p:sldId id="338" r:id="rId4"/>
    <p:sldId id="339" r:id="rId5"/>
    <p:sldId id="264" r:id="rId6"/>
    <p:sldId id="274" r:id="rId7"/>
    <p:sldId id="265" r:id="rId8"/>
    <p:sldId id="276" r:id="rId9"/>
    <p:sldId id="275" r:id="rId10"/>
    <p:sldId id="278" r:id="rId11"/>
    <p:sldId id="277" r:id="rId12"/>
    <p:sldId id="340" r:id="rId13"/>
    <p:sldId id="341" r:id="rId14"/>
    <p:sldId id="268" r:id="rId15"/>
    <p:sldId id="267" r:id="rId16"/>
    <p:sldId id="269" r:id="rId17"/>
    <p:sldId id="337" r:id="rId18"/>
    <p:sldId id="349" r:id="rId19"/>
    <p:sldId id="352" r:id="rId20"/>
    <p:sldId id="350" r:id="rId21"/>
    <p:sldId id="353" r:id="rId22"/>
    <p:sldId id="354" r:id="rId23"/>
    <p:sldId id="302" r:id="rId24"/>
    <p:sldId id="355" r:id="rId25"/>
    <p:sldId id="270" r:id="rId26"/>
    <p:sldId id="271" r:id="rId27"/>
    <p:sldId id="272" r:id="rId28"/>
    <p:sldId id="289" r:id="rId29"/>
    <p:sldId id="291" r:id="rId30"/>
    <p:sldId id="343" r:id="rId31"/>
    <p:sldId id="344" r:id="rId32"/>
    <p:sldId id="342" r:id="rId33"/>
    <p:sldId id="345" r:id="rId34"/>
    <p:sldId id="296" r:id="rId35"/>
    <p:sldId id="346" r:id="rId36"/>
    <p:sldId id="359" r:id="rId37"/>
    <p:sldId id="348" r:id="rId38"/>
    <p:sldId id="303" r:id="rId39"/>
    <p:sldId id="304" r:id="rId40"/>
    <p:sldId id="305" r:id="rId41"/>
    <p:sldId id="307" r:id="rId42"/>
    <p:sldId id="356" r:id="rId43"/>
    <p:sldId id="308" r:id="rId44"/>
    <p:sldId id="357" r:id="rId45"/>
    <p:sldId id="309" r:id="rId46"/>
    <p:sldId id="260" r:id="rId47"/>
    <p:sldId id="310" r:id="rId48"/>
    <p:sldId id="262" r:id="rId49"/>
    <p:sldId id="311" r:id="rId50"/>
    <p:sldId id="313" r:id="rId51"/>
    <p:sldId id="360" r:id="rId52"/>
    <p:sldId id="318" r:id="rId53"/>
    <p:sldId id="319" r:id="rId54"/>
    <p:sldId id="320" r:id="rId55"/>
    <p:sldId id="363" r:id="rId56"/>
    <p:sldId id="321" r:id="rId57"/>
    <p:sldId id="322" r:id="rId58"/>
    <p:sldId id="324" r:id="rId59"/>
    <p:sldId id="364" r:id="rId60"/>
    <p:sldId id="326" r:id="rId61"/>
    <p:sldId id="330" r:id="rId62"/>
    <p:sldId id="361" r:id="rId63"/>
    <p:sldId id="331" r:id="rId64"/>
    <p:sldId id="332" r:id="rId65"/>
    <p:sldId id="365" r:id="rId66"/>
    <p:sldId id="259" r:id="rId67"/>
    <p:sldId id="333" r:id="rId68"/>
    <p:sldId id="334" r:id="rId69"/>
    <p:sldId id="335" r:id="rId70"/>
    <p:sldId id="336" r:id="rId71"/>
    <p:sldId id="366" r:id="rId72"/>
    <p:sldId id="368" r:id="rId73"/>
    <p:sldId id="369" r:id="rId74"/>
    <p:sldId id="370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D152A8-305F-4D22-B247-469DBBCD3BBF}" v="93" dt="2020-12-11T07:25:49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382" autoAdjust="0"/>
  </p:normalViewPr>
  <p:slideViewPr>
    <p:cSldViewPr snapToGrid="0">
      <p:cViewPr varScale="1">
        <p:scale>
          <a:sx n="65" d="100"/>
          <a:sy n="65" d="100"/>
        </p:scale>
        <p:origin x="13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customXml" Target="../customXml/item2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85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uta Uryga" userId="0fb32f67-0cd0-48de-bb9e-6dab943a7a14" providerId="ADAL" clId="{14D152A8-305F-4D22-B247-469DBBCD3BBF}"/>
    <pc:docChg chg="undo custSel mod addSld delSld modSld sldOrd addMainMaster delMainMaster">
      <pc:chgData name="Danuta Uryga" userId="0fb32f67-0cd0-48de-bb9e-6dab943a7a14" providerId="ADAL" clId="{14D152A8-305F-4D22-B247-469DBBCD3BBF}" dt="2020-12-11T07:48:50.537" v="28179" actId="313"/>
      <pc:docMkLst>
        <pc:docMk/>
      </pc:docMkLst>
      <pc:sldChg chg="addSp delSp modSp add del mod setBg modClrScheme delDesignElem chgLayout">
        <pc:chgData name="Danuta Uryga" userId="0fb32f67-0cd0-48de-bb9e-6dab943a7a14" providerId="ADAL" clId="{14D152A8-305F-4D22-B247-469DBBCD3BBF}" dt="2020-12-10T22:38:37.737" v="17126" actId="2696"/>
        <pc:sldMkLst>
          <pc:docMk/>
          <pc:sldMk cId="0" sldId="257"/>
        </pc:sldMkLst>
        <pc:spChg chg="add del mod">
          <ac:chgData name="Danuta Uryga" userId="0fb32f67-0cd0-48de-bb9e-6dab943a7a14" providerId="ADAL" clId="{14D152A8-305F-4D22-B247-469DBBCD3BBF}" dt="2020-12-09T10:47:39.596" v="126" actId="21"/>
          <ac:spMkLst>
            <pc:docMk/>
            <pc:sldMk cId="0" sldId="257"/>
            <ac:spMk id="8" creationId="{471C33D8-C800-45A9-A618-26903AB488E8}"/>
          </ac:spMkLst>
        </pc:spChg>
        <pc:spChg chg="add del">
          <ac:chgData name="Danuta Uryga" userId="0fb32f67-0cd0-48de-bb9e-6dab943a7a14" providerId="ADAL" clId="{14D152A8-305F-4D22-B247-469DBBCD3BBF}" dt="2020-12-09T10:43:59.722" v="118"/>
          <ac:spMkLst>
            <pc:docMk/>
            <pc:sldMk cId="0" sldId="257"/>
            <ac:spMk id="10" creationId="{BD4C0BBB-0042-4603-A226-6117F3FD5B3C}"/>
          </ac:spMkLst>
        </pc:spChg>
        <pc:spChg chg="add mod">
          <ac:chgData name="Danuta Uryga" userId="0fb32f67-0cd0-48de-bb9e-6dab943a7a14" providerId="ADAL" clId="{14D152A8-305F-4D22-B247-469DBBCD3BBF}" dt="2020-12-09T10:59:52.644" v="225" actId="1076"/>
          <ac:spMkLst>
            <pc:docMk/>
            <pc:sldMk cId="0" sldId="257"/>
            <ac:spMk id="11" creationId="{5CC94DD5-5EBF-4012-8327-D8DF05202000}"/>
          </ac:spMkLst>
        </pc:spChg>
        <pc:spChg chg="add del">
          <ac:chgData name="Danuta Uryga" userId="0fb32f67-0cd0-48de-bb9e-6dab943a7a14" providerId="ADAL" clId="{14D152A8-305F-4D22-B247-469DBBCD3BBF}" dt="2020-12-09T10:43:59.722" v="118"/>
          <ac:spMkLst>
            <pc:docMk/>
            <pc:sldMk cId="0" sldId="257"/>
            <ac:spMk id="12" creationId="{EC44F520-2598-460E-9F91-B02F60830CA2}"/>
          </ac:spMkLst>
        </pc:spChg>
        <pc:spChg chg="add mod">
          <ac:chgData name="Danuta Uryga" userId="0fb32f67-0cd0-48de-bb9e-6dab943a7a14" providerId="ADAL" clId="{14D152A8-305F-4D22-B247-469DBBCD3BBF}" dt="2020-12-09T11:00:03.808" v="226" actId="403"/>
          <ac:spMkLst>
            <pc:docMk/>
            <pc:sldMk cId="0" sldId="257"/>
            <ac:spMk id="13" creationId="{A18B777D-A0FA-44C9-B5DB-E9F39C276CD2}"/>
          </ac:spMkLst>
        </pc:spChg>
        <pc:spChg chg="add del">
          <ac:chgData name="Danuta Uryga" userId="0fb32f67-0cd0-48de-bb9e-6dab943a7a14" providerId="ADAL" clId="{14D152A8-305F-4D22-B247-469DBBCD3BBF}" dt="2020-12-09T10:43:59.722" v="118"/>
          <ac:spMkLst>
            <pc:docMk/>
            <pc:sldMk cId="0" sldId="257"/>
            <ac:spMk id="14" creationId="{D25020BE-D52E-46E8-978E-760CA06AD67F}"/>
          </ac:spMkLst>
        </pc:spChg>
        <pc:spChg chg="add del">
          <ac:chgData name="Danuta Uryga" userId="0fb32f67-0cd0-48de-bb9e-6dab943a7a14" providerId="ADAL" clId="{14D152A8-305F-4D22-B247-469DBBCD3BBF}" dt="2020-12-09T10:43:59.722" v="118"/>
          <ac:spMkLst>
            <pc:docMk/>
            <pc:sldMk cId="0" sldId="257"/>
            <ac:spMk id="16" creationId="{8C219970-C15E-4218-888E-431D6115B78E}"/>
          </ac:spMkLst>
        </pc:spChg>
        <pc:spChg chg="add del">
          <ac:chgData name="Danuta Uryga" userId="0fb32f67-0cd0-48de-bb9e-6dab943a7a14" providerId="ADAL" clId="{14D152A8-305F-4D22-B247-469DBBCD3BBF}" dt="2020-12-09T10:43:59.722" v="118"/>
          <ac:spMkLst>
            <pc:docMk/>
            <pc:sldMk cId="0" sldId="257"/>
            <ac:spMk id="18" creationId="{08421FCA-B217-4D02-A318-6FD53699705A}"/>
          </ac:spMkLst>
        </pc:spChg>
        <pc:spChg chg="add del">
          <ac:chgData name="Danuta Uryga" userId="0fb32f67-0cd0-48de-bb9e-6dab943a7a14" providerId="ADAL" clId="{14D152A8-305F-4D22-B247-469DBBCD3BBF}" dt="2020-12-09T10:43:59.722" v="118"/>
          <ac:spMkLst>
            <pc:docMk/>
            <pc:sldMk cId="0" sldId="257"/>
            <ac:spMk id="20" creationId="{184778BB-C164-4DCF-B6B7-6B8CFA5C21FE}"/>
          </ac:spMkLst>
        </pc:spChg>
        <pc:graphicFrameChg chg="add del mod">
          <ac:chgData name="Danuta Uryga" userId="0fb32f67-0cd0-48de-bb9e-6dab943a7a14" providerId="ADAL" clId="{14D152A8-305F-4D22-B247-469DBBCD3BBF}" dt="2020-12-09T10:31:21.817" v="2" actId="478"/>
          <ac:graphicFrameMkLst>
            <pc:docMk/>
            <pc:sldMk cId="0" sldId="257"/>
            <ac:graphicFrameMk id="2" creationId="{3CEA6679-7B48-43CC-B67B-F044CBBE4D16}"/>
          </ac:graphicFrameMkLst>
        </pc:graphicFrameChg>
        <pc:graphicFrameChg chg="add del mod">
          <ac:chgData name="Danuta Uryga" userId="0fb32f67-0cd0-48de-bb9e-6dab943a7a14" providerId="ADAL" clId="{14D152A8-305F-4D22-B247-469DBBCD3BBF}" dt="2020-12-09T10:31:35.236" v="4" actId="478"/>
          <ac:graphicFrameMkLst>
            <pc:docMk/>
            <pc:sldMk cId="0" sldId="257"/>
            <ac:graphicFrameMk id="3" creationId="{B1DADE81-C6D3-47B7-BFE6-8171BD3EF235}"/>
          </ac:graphicFrameMkLst>
        </pc:graphicFrameChg>
        <pc:picChg chg="add del mod">
          <ac:chgData name="Danuta Uryga" userId="0fb32f67-0cd0-48de-bb9e-6dab943a7a14" providerId="ADAL" clId="{14D152A8-305F-4D22-B247-469DBBCD3BBF}" dt="2020-12-09T10:48:01.727" v="132" actId="21"/>
          <ac:picMkLst>
            <pc:docMk/>
            <pc:sldMk cId="0" sldId="257"/>
            <ac:picMk id="5" creationId="{BE3BB95E-267B-4597-BCBB-BA16DB657A3E}"/>
          </ac:picMkLst>
        </pc:picChg>
        <pc:picChg chg="add del mod">
          <ac:chgData name="Danuta Uryga" userId="0fb32f67-0cd0-48de-bb9e-6dab943a7a14" providerId="ADAL" clId="{14D152A8-305F-4D22-B247-469DBBCD3BBF}" dt="2020-12-09T10:33:17.418" v="17" actId="478"/>
          <ac:picMkLst>
            <pc:docMk/>
            <pc:sldMk cId="0" sldId="257"/>
            <ac:picMk id="7" creationId="{47B6314A-60FF-4395-8A6F-14F664EDAD05}"/>
          </ac:picMkLst>
        </pc:picChg>
        <pc:picChg chg="add mod">
          <ac:chgData name="Danuta Uryga" userId="0fb32f67-0cd0-48de-bb9e-6dab943a7a14" providerId="ADAL" clId="{14D152A8-305F-4D22-B247-469DBBCD3BBF}" dt="2020-12-09T11:00:32.478" v="229" actId="1076"/>
          <ac:picMkLst>
            <pc:docMk/>
            <pc:sldMk cId="0" sldId="257"/>
            <ac:picMk id="15" creationId="{0B0C33B6-DF14-4200-8604-6A40338989BA}"/>
          </ac:picMkLst>
        </pc:picChg>
        <pc:picChg chg="del">
          <ac:chgData name="Danuta Uryga" userId="0fb32f67-0cd0-48de-bb9e-6dab943a7a14" providerId="ADAL" clId="{14D152A8-305F-4D22-B247-469DBBCD3BBF}" dt="2020-12-09T10:31:13.245" v="0" actId="478"/>
          <ac:picMkLst>
            <pc:docMk/>
            <pc:sldMk cId="0" sldId="257"/>
            <ac:picMk id="1028" creationId="{F4B30C35-A1B4-48B3-B4F7-31253644C492}"/>
          </ac:picMkLst>
        </pc:picChg>
      </pc:sldChg>
      <pc:sldChg chg="new del">
        <pc:chgData name="Danuta Uryga" userId="0fb32f67-0cd0-48de-bb9e-6dab943a7a14" providerId="ADAL" clId="{14D152A8-305F-4D22-B247-469DBBCD3BBF}" dt="2020-12-09T10:47:43.929" v="127" actId="47"/>
        <pc:sldMkLst>
          <pc:docMk/>
          <pc:sldMk cId="2800949962" sldId="258"/>
        </pc:sldMkLst>
      </pc:sldChg>
      <pc:sldChg chg="addSp delSp modSp add del mod setBg chgLayout">
        <pc:chgData name="Danuta Uryga" userId="0fb32f67-0cd0-48de-bb9e-6dab943a7a14" providerId="ADAL" clId="{14D152A8-305F-4D22-B247-469DBBCD3BBF}" dt="2020-12-11T06:28:51.483" v="24282" actId="2696"/>
        <pc:sldMkLst>
          <pc:docMk/>
          <pc:sldMk cId="3433104062" sldId="259"/>
        </pc:sldMkLst>
        <pc:spChg chg="del mod">
          <ac:chgData name="Danuta Uryga" userId="0fb32f67-0cd0-48de-bb9e-6dab943a7a14" providerId="ADAL" clId="{14D152A8-305F-4D22-B247-469DBBCD3BBF}" dt="2020-12-09T10:47:52.679" v="131"/>
          <ac:spMkLst>
            <pc:docMk/>
            <pc:sldMk cId="3433104062" sldId="259"/>
            <ac:spMk id="2" creationId="{DD98EB1D-11F3-41D7-99DC-303B7BDB37CD}"/>
          </ac:spMkLst>
        </pc:spChg>
        <pc:spChg chg="del mod ord">
          <ac:chgData name="Danuta Uryga" userId="0fb32f67-0cd0-48de-bb9e-6dab943a7a14" providerId="ADAL" clId="{14D152A8-305F-4D22-B247-469DBBCD3BBF}" dt="2020-12-09T12:13:46.008" v="248" actId="478"/>
          <ac:spMkLst>
            <pc:docMk/>
            <pc:sldMk cId="3433104062" sldId="259"/>
            <ac:spMk id="3" creationId="{8E9A6146-3784-423D-A565-E30E08A0ADC9}"/>
          </ac:spMkLst>
        </pc:spChg>
        <pc:spChg chg="add del mod ord">
          <ac:chgData name="Danuta Uryga" userId="0fb32f67-0cd0-48de-bb9e-6dab943a7a14" providerId="ADAL" clId="{14D152A8-305F-4D22-B247-469DBBCD3BBF}" dt="2020-12-09T10:50:07.534" v="143" actId="21"/>
          <ac:spMkLst>
            <pc:docMk/>
            <pc:sldMk cId="3433104062" sldId="259"/>
            <ac:spMk id="4" creationId="{C57177F9-C36D-49A5-9F7C-6FF36E20E273}"/>
          </ac:spMkLst>
        </pc:spChg>
        <pc:spChg chg="add del mod">
          <ac:chgData name="Danuta Uryga" userId="0fb32f67-0cd0-48de-bb9e-6dab943a7a14" providerId="ADAL" clId="{14D152A8-305F-4D22-B247-469DBBCD3BBF}" dt="2020-12-09T10:49:42.052" v="141" actId="6264"/>
          <ac:spMkLst>
            <pc:docMk/>
            <pc:sldMk cId="3433104062" sldId="259"/>
            <ac:spMk id="6" creationId="{2BD03BE4-6088-4320-8229-ADC6E323D0CB}"/>
          </ac:spMkLst>
        </pc:spChg>
        <pc:spChg chg="add del mod">
          <ac:chgData name="Danuta Uryga" userId="0fb32f67-0cd0-48de-bb9e-6dab943a7a14" providerId="ADAL" clId="{14D152A8-305F-4D22-B247-469DBBCD3BBF}" dt="2020-12-09T10:49:42.052" v="141" actId="6264"/>
          <ac:spMkLst>
            <pc:docMk/>
            <pc:sldMk cId="3433104062" sldId="259"/>
            <ac:spMk id="7" creationId="{E0C8AE5D-BF24-4D24-90B5-D9E6462C9358}"/>
          </ac:spMkLst>
        </pc:spChg>
        <pc:spChg chg="add del mod">
          <ac:chgData name="Danuta Uryga" userId="0fb32f67-0cd0-48de-bb9e-6dab943a7a14" providerId="ADAL" clId="{14D152A8-305F-4D22-B247-469DBBCD3BBF}" dt="2020-12-09T10:50:00.033" v="142" actId="6264"/>
          <ac:spMkLst>
            <pc:docMk/>
            <pc:sldMk cId="3433104062" sldId="259"/>
            <ac:spMk id="8" creationId="{FC00DF1B-64E5-464F-A5FE-2949C6E2D97D}"/>
          </ac:spMkLst>
        </pc:spChg>
        <pc:spChg chg="add del mod">
          <ac:chgData name="Danuta Uryga" userId="0fb32f67-0cd0-48de-bb9e-6dab943a7a14" providerId="ADAL" clId="{14D152A8-305F-4D22-B247-469DBBCD3BBF}" dt="2020-12-09T10:50:00.033" v="142" actId="6264"/>
          <ac:spMkLst>
            <pc:docMk/>
            <pc:sldMk cId="3433104062" sldId="259"/>
            <ac:spMk id="9" creationId="{DDD6E72B-BBBE-42F8-B6B4-E3C26181C5A7}"/>
          </ac:spMkLst>
        </pc:spChg>
        <pc:spChg chg="add del">
          <ac:chgData name="Danuta Uryga" userId="0fb32f67-0cd0-48de-bb9e-6dab943a7a14" providerId="ADAL" clId="{14D152A8-305F-4D22-B247-469DBBCD3BBF}" dt="2020-12-09T10:48:38.759" v="138" actId="26606"/>
          <ac:spMkLst>
            <pc:docMk/>
            <pc:sldMk cId="3433104062" sldId="259"/>
            <ac:spMk id="10" creationId="{415DEDD7-7B31-4EF1-B7C7-5AEE3208CC1D}"/>
          </ac:spMkLst>
        </pc:spChg>
        <pc:spChg chg="add del">
          <ac:chgData name="Danuta Uryga" userId="0fb32f67-0cd0-48de-bb9e-6dab943a7a14" providerId="ADAL" clId="{14D152A8-305F-4D22-B247-469DBBCD3BBF}" dt="2020-12-09T10:48:38.759" v="138" actId="26606"/>
          <ac:spMkLst>
            <pc:docMk/>
            <pc:sldMk cId="3433104062" sldId="259"/>
            <ac:spMk id="12" creationId="{3242CC7A-3D6E-47A4-B9D1-860978459846}"/>
          </ac:spMkLst>
        </pc:spChg>
        <pc:spChg chg="add del mod">
          <ac:chgData name="Danuta Uryga" userId="0fb32f67-0cd0-48de-bb9e-6dab943a7a14" providerId="ADAL" clId="{14D152A8-305F-4D22-B247-469DBBCD3BBF}" dt="2020-12-09T12:13:43.433" v="247" actId="478"/>
          <ac:spMkLst>
            <pc:docMk/>
            <pc:sldMk cId="3433104062" sldId="259"/>
            <ac:spMk id="13" creationId="{F7A9CAA9-701D-4C12-BBDE-32EDB61E2310}"/>
          </ac:spMkLst>
        </pc:spChg>
        <pc:spChg chg="add del mod">
          <ac:chgData name="Danuta Uryga" userId="0fb32f67-0cd0-48de-bb9e-6dab943a7a14" providerId="ADAL" clId="{14D152A8-305F-4D22-B247-469DBBCD3BBF}" dt="2020-12-09T12:13:54.797" v="249" actId="478"/>
          <ac:spMkLst>
            <pc:docMk/>
            <pc:sldMk cId="3433104062" sldId="259"/>
            <ac:spMk id="18" creationId="{D5180B5E-AA34-4945-8841-DB637D52FB57}"/>
          </ac:spMkLst>
        </pc:spChg>
        <pc:spChg chg="add del">
          <ac:chgData name="Danuta Uryga" userId="0fb32f67-0cd0-48de-bb9e-6dab943a7a14" providerId="ADAL" clId="{14D152A8-305F-4D22-B247-469DBBCD3BBF}" dt="2020-12-09T16:43:37.982" v="328" actId="26606"/>
          <ac:spMkLst>
            <pc:docMk/>
            <pc:sldMk cId="3433104062" sldId="259"/>
            <ac:spMk id="20" creationId="{87CC2527-562A-4F69-B487-4371E5B243E7}"/>
          </ac:spMkLst>
        </pc:spChg>
        <pc:spChg chg="add del">
          <ac:chgData name="Danuta Uryga" userId="0fb32f67-0cd0-48de-bb9e-6dab943a7a14" providerId="ADAL" clId="{14D152A8-305F-4D22-B247-469DBBCD3BBF}" dt="2020-12-09T16:43:37.982" v="328" actId="26606"/>
          <ac:spMkLst>
            <pc:docMk/>
            <pc:sldMk cId="3433104062" sldId="259"/>
            <ac:spMk id="27" creationId="{8B089790-F4B6-46A7-BB28-7B74A9A9EFDC}"/>
          </ac:spMkLst>
        </pc:spChg>
        <pc:grpChg chg="add del">
          <ac:chgData name="Danuta Uryga" userId="0fb32f67-0cd0-48de-bb9e-6dab943a7a14" providerId="ADAL" clId="{14D152A8-305F-4D22-B247-469DBBCD3BBF}" dt="2020-12-09T16:43:37.982" v="328" actId="26606"/>
          <ac:grpSpMkLst>
            <pc:docMk/>
            <pc:sldMk cId="3433104062" sldId="259"/>
            <ac:grpSpMk id="29" creationId="{9DE3F54D-33BC-4382-A2AB-5E002F0F1166}"/>
          </ac:grpSpMkLst>
        </pc:grpChg>
        <pc:picChg chg="add del mod">
          <ac:chgData name="Danuta Uryga" userId="0fb32f67-0cd0-48de-bb9e-6dab943a7a14" providerId="ADAL" clId="{14D152A8-305F-4D22-B247-469DBBCD3BBF}" dt="2020-12-09T10:50:51.475" v="148" actId="21"/>
          <ac:picMkLst>
            <pc:docMk/>
            <pc:sldMk cId="3433104062" sldId="259"/>
            <ac:picMk id="5" creationId="{0DD8AAB3-9CFA-4F47-96E9-987D01A38222}"/>
          </ac:picMkLst>
        </pc:picChg>
        <pc:picChg chg="add del mod ord">
          <ac:chgData name="Danuta Uryga" userId="0fb32f67-0cd0-48de-bb9e-6dab943a7a14" providerId="ADAL" clId="{14D152A8-305F-4D22-B247-469DBBCD3BBF}" dt="2020-12-09T12:13:39.701" v="246" actId="21"/>
          <ac:picMkLst>
            <pc:docMk/>
            <pc:sldMk cId="3433104062" sldId="259"/>
            <ac:picMk id="15" creationId="{7D9D5C17-695B-4601-B52B-0A887C237BE3}"/>
          </ac:picMkLst>
        </pc:picChg>
        <pc:picChg chg="add mod">
          <ac:chgData name="Danuta Uryga" userId="0fb32f67-0cd0-48de-bb9e-6dab943a7a14" providerId="ADAL" clId="{14D152A8-305F-4D22-B247-469DBBCD3BBF}" dt="2020-12-09T16:43:37.982" v="328" actId="26606"/>
          <ac:picMkLst>
            <pc:docMk/>
            <pc:sldMk cId="3433104062" sldId="259"/>
            <ac:picMk id="21" creationId="{779D848D-9A9D-44B3-92FA-1DD6AF57D4C2}"/>
          </ac:picMkLst>
        </pc:picChg>
        <pc:cxnChg chg="add del">
          <ac:chgData name="Danuta Uryga" userId="0fb32f67-0cd0-48de-bb9e-6dab943a7a14" providerId="ADAL" clId="{14D152A8-305F-4D22-B247-469DBBCD3BBF}" dt="2020-12-09T16:43:37.982" v="328" actId="26606"/>
          <ac:cxnSpMkLst>
            <pc:docMk/>
            <pc:sldMk cId="3433104062" sldId="259"/>
            <ac:cxnSpMk id="22" creationId="{BCDAEC91-5BCE-4B55-9CC0-43EF94CB734B}"/>
          </ac:cxnSpMkLst>
        </pc:cxnChg>
      </pc:sldChg>
      <pc:sldChg chg="delSp add setBg delDesignElem">
        <pc:chgData name="Danuta Uryga" userId="0fb32f67-0cd0-48de-bb9e-6dab943a7a14" providerId="ADAL" clId="{14D152A8-305F-4D22-B247-469DBBCD3BBF}" dt="2020-12-11T06:28:55.517" v="24284"/>
        <pc:sldMkLst>
          <pc:docMk/>
          <pc:sldMk cId="3749532412" sldId="259"/>
        </pc:sldMkLst>
        <pc:spChg chg="del">
          <ac:chgData name="Danuta Uryga" userId="0fb32f67-0cd0-48de-bb9e-6dab943a7a14" providerId="ADAL" clId="{14D152A8-305F-4D22-B247-469DBBCD3BBF}" dt="2020-12-11T06:28:55.517" v="24284"/>
          <ac:spMkLst>
            <pc:docMk/>
            <pc:sldMk cId="3749532412" sldId="259"/>
            <ac:spMk id="20" creationId="{87CC2527-562A-4F69-B487-4371E5B243E7}"/>
          </ac:spMkLst>
        </pc:spChg>
        <pc:cxnChg chg="del">
          <ac:chgData name="Danuta Uryga" userId="0fb32f67-0cd0-48de-bb9e-6dab943a7a14" providerId="ADAL" clId="{14D152A8-305F-4D22-B247-469DBBCD3BBF}" dt="2020-12-11T06:28:55.517" v="24284"/>
          <ac:cxnSpMkLst>
            <pc:docMk/>
            <pc:sldMk cId="3749532412" sldId="259"/>
            <ac:cxnSpMk id="22" creationId="{BCDAEC91-5BCE-4B55-9CC0-43EF94CB734B}"/>
          </ac:cxnSpMkLst>
        </pc:cxnChg>
      </pc:sldChg>
      <pc:sldChg chg="delSp add setBg delDesignElem">
        <pc:chgData name="Danuta Uryga" userId="0fb32f67-0cd0-48de-bb9e-6dab943a7a14" providerId="ADAL" clId="{14D152A8-305F-4D22-B247-469DBBCD3BBF}" dt="2020-12-10T22:50:43.928" v="17495"/>
        <pc:sldMkLst>
          <pc:docMk/>
          <pc:sldMk cId="388782234" sldId="260"/>
        </pc:sldMkLst>
        <pc:spChg chg="del">
          <ac:chgData name="Danuta Uryga" userId="0fb32f67-0cd0-48de-bb9e-6dab943a7a14" providerId="ADAL" clId="{14D152A8-305F-4D22-B247-469DBBCD3BBF}" dt="2020-12-10T22:50:43.928" v="17495"/>
          <ac:spMkLst>
            <pc:docMk/>
            <pc:sldMk cId="388782234" sldId="260"/>
            <ac:spMk id="12" creationId="{42A4FC2C-047E-45A5-965D-8E1E3BF09BC6}"/>
          </ac:spMkLst>
        </pc:spChg>
      </pc:sldChg>
      <pc:sldChg chg="addSp delSp modSp new add del mod setBg chgLayout">
        <pc:chgData name="Danuta Uryga" userId="0fb32f67-0cd0-48de-bb9e-6dab943a7a14" providerId="ADAL" clId="{14D152A8-305F-4D22-B247-469DBBCD3BBF}" dt="2020-12-10T22:50:25.050" v="17493" actId="2696"/>
        <pc:sldMkLst>
          <pc:docMk/>
          <pc:sldMk cId="735653174" sldId="260"/>
        </pc:sldMkLst>
        <pc:spChg chg="del">
          <ac:chgData name="Danuta Uryga" userId="0fb32f67-0cd0-48de-bb9e-6dab943a7a14" providerId="ADAL" clId="{14D152A8-305F-4D22-B247-469DBBCD3BBF}" dt="2020-12-09T10:50:15.343" v="145" actId="6264"/>
          <ac:spMkLst>
            <pc:docMk/>
            <pc:sldMk cId="735653174" sldId="260"/>
            <ac:spMk id="2" creationId="{B0B8759F-32F1-4D40-A7A3-03A288EDE16E}"/>
          </ac:spMkLst>
        </pc:spChg>
        <pc:spChg chg="del">
          <ac:chgData name="Danuta Uryga" userId="0fb32f67-0cd0-48de-bb9e-6dab943a7a14" providerId="ADAL" clId="{14D152A8-305F-4D22-B247-469DBBCD3BBF}" dt="2020-12-09T10:50:15.343" v="145" actId="6264"/>
          <ac:spMkLst>
            <pc:docMk/>
            <pc:sldMk cId="735653174" sldId="260"/>
            <ac:spMk id="3" creationId="{6DFA41B4-9623-4C9E-81D7-F92C71905617}"/>
          </ac:spMkLst>
        </pc:spChg>
        <pc:spChg chg="add del mod ord">
          <ac:chgData name="Danuta Uryga" userId="0fb32f67-0cd0-48de-bb9e-6dab943a7a14" providerId="ADAL" clId="{14D152A8-305F-4D22-B247-469DBBCD3BBF}" dt="2020-12-09T11:59:01.532" v="233" actId="26606"/>
          <ac:spMkLst>
            <pc:docMk/>
            <pc:sldMk cId="735653174" sldId="260"/>
            <ac:spMk id="4" creationId="{A21D61FB-9B62-40C1-B5AF-1A9B557A84A1}"/>
          </ac:spMkLst>
        </pc:spChg>
        <pc:spChg chg="add del mod ord">
          <ac:chgData name="Danuta Uryga" userId="0fb32f67-0cd0-48de-bb9e-6dab943a7a14" providerId="ADAL" clId="{14D152A8-305F-4D22-B247-469DBBCD3BBF}" dt="2020-12-09T11:58:56.873" v="230"/>
          <ac:spMkLst>
            <pc:docMk/>
            <pc:sldMk cId="735653174" sldId="260"/>
            <ac:spMk id="5" creationId="{BACE67DC-04E6-428A-91CA-9DCFE16B0216}"/>
          </ac:spMkLst>
        </pc:spChg>
        <pc:spChg chg="add">
          <ac:chgData name="Danuta Uryga" userId="0fb32f67-0cd0-48de-bb9e-6dab943a7a14" providerId="ADAL" clId="{14D152A8-305F-4D22-B247-469DBBCD3BBF}" dt="2020-12-09T11:59:01.532" v="233" actId="26606"/>
          <ac:spMkLst>
            <pc:docMk/>
            <pc:sldMk cId="735653174" sldId="260"/>
            <ac:spMk id="12" creationId="{42A4FC2C-047E-45A5-965D-8E1E3BF09BC6}"/>
          </ac:spMkLst>
        </pc:spChg>
        <pc:picChg chg="add mod">
          <ac:chgData name="Danuta Uryga" userId="0fb32f67-0cd0-48de-bb9e-6dab943a7a14" providerId="ADAL" clId="{14D152A8-305F-4D22-B247-469DBBCD3BBF}" dt="2020-12-09T11:59:01.532" v="233" actId="26606"/>
          <ac:picMkLst>
            <pc:docMk/>
            <pc:sldMk cId="735653174" sldId="260"/>
            <ac:picMk id="7" creationId="{EB9BD890-B41F-474A-AC3A-52AD92F14E8C}"/>
          </ac:picMkLst>
        </pc:picChg>
      </pc:sldChg>
      <pc:sldChg chg="addSp delSp modSp new del mod setBg">
        <pc:chgData name="Danuta Uryga" userId="0fb32f67-0cd0-48de-bb9e-6dab943a7a14" providerId="ADAL" clId="{14D152A8-305F-4D22-B247-469DBBCD3BBF}" dt="2020-12-09T16:44:20.886" v="329" actId="47"/>
        <pc:sldMkLst>
          <pc:docMk/>
          <pc:sldMk cId="4052044773" sldId="261"/>
        </pc:sldMkLst>
        <pc:spChg chg="del">
          <ac:chgData name="Danuta Uryga" userId="0fb32f67-0cd0-48de-bb9e-6dab943a7a14" providerId="ADAL" clId="{14D152A8-305F-4D22-B247-469DBBCD3BBF}" dt="2020-12-09T12:09:38.853" v="240" actId="26606"/>
          <ac:spMkLst>
            <pc:docMk/>
            <pc:sldMk cId="4052044773" sldId="261"/>
            <ac:spMk id="2" creationId="{D8651A70-DB1C-4CF0-89F6-F76B7C7DE391}"/>
          </ac:spMkLst>
        </pc:spChg>
        <pc:spChg chg="del">
          <ac:chgData name="Danuta Uryga" userId="0fb32f67-0cd0-48de-bb9e-6dab943a7a14" providerId="ADAL" clId="{14D152A8-305F-4D22-B247-469DBBCD3BBF}" dt="2020-12-09T12:09:38.853" v="240" actId="26606"/>
          <ac:spMkLst>
            <pc:docMk/>
            <pc:sldMk cId="4052044773" sldId="261"/>
            <ac:spMk id="3" creationId="{14BFDFA1-DDF3-438A-A81A-78A79D09DC08}"/>
          </ac:spMkLst>
        </pc:spChg>
        <pc:spChg chg="add del">
          <ac:chgData name="Danuta Uryga" userId="0fb32f67-0cd0-48de-bb9e-6dab943a7a14" providerId="ADAL" clId="{14D152A8-305F-4D22-B247-469DBBCD3BBF}" dt="2020-12-09T16:41:43.722" v="324" actId="26606"/>
          <ac:spMkLst>
            <pc:docMk/>
            <pc:sldMk cId="4052044773" sldId="261"/>
            <ac:spMk id="17" creationId="{42A4FC2C-047E-45A5-965D-8E1E3BF09BC6}"/>
          </ac:spMkLst>
        </pc:spChg>
        <pc:spChg chg="add">
          <ac:chgData name="Danuta Uryga" userId="0fb32f67-0cd0-48de-bb9e-6dab943a7a14" providerId="ADAL" clId="{14D152A8-305F-4D22-B247-469DBBCD3BBF}" dt="2020-12-09T16:41:43.722" v="324" actId="26606"/>
          <ac:spMkLst>
            <pc:docMk/>
            <pc:sldMk cId="4052044773" sldId="261"/>
            <ac:spMk id="22" creationId="{37C89E4B-3C9F-44B9-8B86-D9E3D112D8EC}"/>
          </ac:spMkLst>
        </pc:spChg>
        <pc:picChg chg="add mod">
          <ac:chgData name="Danuta Uryga" userId="0fb32f67-0cd0-48de-bb9e-6dab943a7a14" providerId="ADAL" clId="{14D152A8-305F-4D22-B247-469DBBCD3BBF}" dt="2020-12-09T16:41:43.722" v="324" actId="26606"/>
          <ac:picMkLst>
            <pc:docMk/>
            <pc:sldMk cId="4052044773" sldId="261"/>
            <ac:picMk id="12" creationId="{5F0EEC18-DE4B-4C44-92EB-AB2C58BB20C4}"/>
          </ac:picMkLst>
        </pc:picChg>
        <pc:cxnChg chg="add">
          <ac:chgData name="Danuta Uryga" userId="0fb32f67-0cd0-48de-bb9e-6dab943a7a14" providerId="ADAL" clId="{14D152A8-305F-4D22-B247-469DBBCD3BBF}" dt="2020-12-09T16:41:43.722" v="324" actId="26606"/>
          <ac:cxnSpMkLst>
            <pc:docMk/>
            <pc:sldMk cId="4052044773" sldId="261"/>
            <ac:cxnSpMk id="24" creationId="{AA2EAA10-076F-46BD-8F0F-B9A2FB77A85C}"/>
          </ac:cxnSpMkLst>
        </pc:cxnChg>
        <pc:cxnChg chg="add">
          <ac:chgData name="Danuta Uryga" userId="0fb32f67-0cd0-48de-bb9e-6dab943a7a14" providerId="ADAL" clId="{14D152A8-305F-4D22-B247-469DBBCD3BBF}" dt="2020-12-09T16:41:43.722" v="324" actId="26606"/>
          <ac:cxnSpMkLst>
            <pc:docMk/>
            <pc:sldMk cId="4052044773" sldId="261"/>
            <ac:cxnSpMk id="26" creationId="{D891E407-403B-4764-86C9-33A56D3BCAA3}"/>
          </ac:cxnSpMkLst>
        </pc:cxnChg>
      </pc:sldChg>
      <pc:sldChg chg="addSp delSp modSp new del mod setBg">
        <pc:chgData name="Danuta Uryga" userId="0fb32f67-0cd0-48de-bb9e-6dab943a7a14" providerId="ADAL" clId="{14D152A8-305F-4D22-B247-469DBBCD3BBF}" dt="2020-12-10T09:26:48.963" v="1008" actId="2696"/>
        <pc:sldMkLst>
          <pc:docMk/>
          <pc:sldMk cId="224955338" sldId="262"/>
        </pc:sldMkLst>
        <pc:spChg chg="mod ord">
          <ac:chgData name="Danuta Uryga" userId="0fb32f67-0cd0-48de-bb9e-6dab943a7a14" providerId="ADAL" clId="{14D152A8-305F-4D22-B247-469DBBCD3BBF}" dt="2020-12-09T16:41:37.137" v="323" actId="20577"/>
          <ac:spMkLst>
            <pc:docMk/>
            <pc:sldMk cId="224955338" sldId="262"/>
            <ac:spMk id="2" creationId="{B5419DD2-C8AF-4A2B-BB03-217B4A30026A}"/>
          </ac:spMkLst>
        </pc:spChg>
        <pc:spChg chg="del">
          <ac:chgData name="Danuta Uryga" userId="0fb32f67-0cd0-48de-bb9e-6dab943a7a14" providerId="ADAL" clId="{14D152A8-305F-4D22-B247-469DBBCD3BBF}" dt="2020-12-09T16:38:12.310" v="254" actId="478"/>
          <ac:spMkLst>
            <pc:docMk/>
            <pc:sldMk cId="224955338" sldId="262"/>
            <ac:spMk id="3" creationId="{31AC6776-5C93-40A5-8ECE-003B14613B57}"/>
          </ac:spMkLst>
        </pc:spChg>
        <pc:spChg chg="add del">
          <ac:chgData name="Danuta Uryga" userId="0fb32f67-0cd0-48de-bb9e-6dab943a7a14" providerId="ADAL" clId="{14D152A8-305F-4D22-B247-469DBBCD3BBF}" dt="2020-12-09T16:38:12.310" v="254" actId="478"/>
          <ac:spMkLst>
            <pc:docMk/>
            <pc:sldMk cId="224955338" sldId="262"/>
            <ac:spMk id="5" creationId="{AEFF00CC-CBEB-4392-8ECF-CCF18BFD71AE}"/>
          </ac:spMkLst>
        </pc:spChg>
        <pc:spChg chg="add">
          <ac:chgData name="Danuta Uryga" userId="0fb32f67-0cd0-48de-bb9e-6dab943a7a14" providerId="ADAL" clId="{14D152A8-305F-4D22-B247-469DBBCD3BBF}" dt="2020-12-09T16:40:22.448" v="260" actId="26606"/>
          <ac:spMkLst>
            <pc:docMk/>
            <pc:sldMk cId="224955338" sldId="262"/>
            <ac:spMk id="9" creationId="{37C89E4B-3C9F-44B9-8B86-D9E3D112D8EC}"/>
          </ac:spMkLst>
        </pc:spChg>
        <pc:spChg chg="add del">
          <ac:chgData name="Danuta Uryga" userId="0fb32f67-0cd0-48de-bb9e-6dab943a7a14" providerId="ADAL" clId="{14D152A8-305F-4D22-B247-469DBBCD3BBF}" dt="2020-12-09T16:40:07.751" v="259" actId="26606"/>
          <ac:spMkLst>
            <pc:docMk/>
            <pc:sldMk cId="224955338" sldId="262"/>
            <ac:spMk id="12" creationId="{37C89E4B-3C9F-44B9-8B86-D9E3D112D8EC}"/>
          </ac:spMkLst>
        </pc:spChg>
        <pc:graphicFrameChg chg="add del mod">
          <ac:chgData name="Danuta Uryga" userId="0fb32f67-0cd0-48de-bb9e-6dab943a7a14" providerId="ADAL" clId="{14D152A8-305F-4D22-B247-469DBBCD3BBF}" dt="2020-12-09T16:38:12.310" v="254" actId="478"/>
          <ac:graphicFrameMkLst>
            <pc:docMk/>
            <pc:sldMk cId="224955338" sldId="262"/>
            <ac:graphicFrameMk id="4" creationId="{6ED440A5-B06B-48CC-991E-18CA3CCD28BA}"/>
          </ac:graphicFrameMkLst>
        </pc:graphicFrameChg>
        <pc:picChg chg="add mod">
          <ac:chgData name="Danuta Uryga" userId="0fb32f67-0cd0-48de-bb9e-6dab943a7a14" providerId="ADAL" clId="{14D152A8-305F-4D22-B247-469DBBCD3BBF}" dt="2020-12-09T16:40:22.448" v="260" actId="26606"/>
          <ac:picMkLst>
            <pc:docMk/>
            <pc:sldMk cId="224955338" sldId="262"/>
            <ac:picMk id="7" creationId="{D41308D5-3C03-40C8-AEA1-5C6AB39D95D4}"/>
          </ac:picMkLst>
        </pc:picChg>
        <pc:cxnChg chg="add">
          <ac:chgData name="Danuta Uryga" userId="0fb32f67-0cd0-48de-bb9e-6dab943a7a14" providerId="ADAL" clId="{14D152A8-305F-4D22-B247-469DBBCD3BBF}" dt="2020-12-09T16:40:22.448" v="260" actId="26606"/>
          <ac:cxnSpMkLst>
            <pc:docMk/>
            <pc:sldMk cId="224955338" sldId="262"/>
            <ac:cxnSpMk id="10" creationId="{AA2EAA10-076F-46BD-8F0F-B9A2FB77A85C}"/>
          </ac:cxnSpMkLst>
        </pc:cxnChg>
        <pc:cxnChg chg="add">
          <ac:chgData name="Danuta Uryga" userId="0fb32f67-0cd0-48de-bb9e-6dab943a7a14" providerId="ADAL" clId="{14D152A8-305F-4D22-B247-469DBBCD3BBF}" dt="2020-12-09T16:40:22.448" v="260" actId="26606"/>
          <ac:cxnSpMkLst>
            <pc:docMk/>
            <pc:sldMk cId="224955338" sldId="262"/>
            <ac:cxnSpMk id="11" creationId="{D891E407-403B-4764-86C9-33A56D3BCAA3}"/>
          </ac:cxnSpMkLst>
        </pc:cxnChg>
        <pc:cxnChg chg="add del">
          <ac:chgData name="Danuta Uryga" userId="0fb32f67-0cd0-48de-bb9e-6dab943a7a14" providerId="ADAL" clId="{14D152A8-305F-4D22-B247-469DBBCD3BBF}" dt="2020-12-09T16:40:07.751" v="259" actId="26606"/>
          <ac:cxnSpMkLst>
            <pc:docMk/>
            <pc:sldMk cId="224955338" sldId="262"/>
            <ac:cxnSpMk id="14" creationId="{AA2EAA10-076F-46BD-8F0F-B9A2FB77A85C}"/>
          </ac:cxnSpMkLst>
        </pc:cxnChg>
        <pc:cxnChg chg="add del">
          <ac:chgData name="Danuta Uryga" userId="0fb32f67-0cd0-48de-bb9e-6dab943a7a14" providerId="ADAL" clId="{14D152A8-305F-4D22-B247-469DBBCD3BBF}" dt="2020-12-09T16:40:07.751" v="259" actId="26606"/>
          <ac:cxnSpMkLst>
            <pc:docMk/>
            <pc:sldMk cId="224955338" sldId="262"/>
            <ac:cxnSpMk id="16" creationId="{D891E407-403B-4764-86C9-33A56D3BCAA3}"/>
          </ac:cxnSpMkLst>
        </pc:cxnChg>
      </pc:sldChg>
      <pc:sldChg chg="delSp modSp add mod">
        <pc:chgData name="Danuta Uryga" userId="0fb32f67-0cd0-48de-bb9e-6dab943a7a14" providerId="ADAL" clId="{14D152A8-305F-4D22-B247-469DBBCD3BBF}" dt="2020-12-11T04:32:18.076" v="19273" actId="478"/>
        <pc:sldMkLst>
          <pc:docMk/>
          <pc:sldMk cId="1689280331" sldId="262"/>
        </pc:sldMkLst>
        <pc:spChg chg="del mod">
          <ac:chgData name="Danuta Uryga" userId="0fb32f67-0cd0-48de-bb9e-6dab943a7a14" providerId="ADAL" clId="{14D152A8-305F-4D22-B247-469DBBCD3BBF}" dt="2020-12-11T04:32:18.076" v="19273" actId="478"/>
          <ac:spMkLst>
            <pc:docMk/>
            <pc:sldMk cId="1689280331" sldId="262"/>
            <ac:spMk id="2" creationId="{B5419DD2-C8AF-4A2B-BB03-217B4A30026A}"/>
          </ac:spMkLst>
        </pc:spChg>
      </pc:sldChg>
      <pc:sldChg chg="new del">
        <pc:chgData name="Danuta Uryga" userId="0fb32f67-0cd0-48de-bb9e-6dab943a7a14" providerId="ADAL" clId="{14D152A8-305F-4D22-B247-469DBBCD3BBF}" dt="2020-12-09T12:12:36.649" v="245" actId="47"/>
        <pc:sldMkLst>
          <pc:docMk/>
          <pc:sldMk cId="2012972429" sldId="262"/>
        </pc:sldMkLst>
      </pc:sldChg>
      <pc:sldChg chg="delSp add del setBg delDesignElem">
        <pc:chgData name="Danuta Uryga" userId="0fb32f67-0cd0-48de-bb9e-6dab943a7a14" providerId="ADAL" clId="{14D152A8-305F-4D22-B247-469DBBCD3BBF}" dt="2020-12-10T22:54:55.589" v="17816" actId="2696"/>
        <pc:sldMkLst>
          <pc:docMk/>
          <pc:sldMk cId="3988123068" sldId="262"/>
        </pc:sldMkLst>
        <pc:spChg chg="del">
          <ac:chgData name="Danuta Uryga" userId="0fb32f67-0cd0-48de-bb9e-6dab943a7a14" providerId="ADAL" clId="{14D152A8-305F-4D22-B247-469DBBCD3BBF}" dt="2020-12-10T09:26:51.501" v="1010"/>
          <ac:spMkLst>
            <pc:docMk/>
            <pc:sldMk cId="3988123068" sldId="262"/>
            <ac:spMk id="9" creationId="{37C89E4B-3C9F-44B9-8B86-D9E3D112D8EC}"/>
          </ac:spMkLst>
        </pc:spChg>
        <pc:cxnChg chg="del">
          <ac:chgData name="Danuta Uryga" userId="0fb32f67-0cd0-48de-bb9e-6dab943a7a14" providerId="ADAL" clId="{14D152A8-305F-4D22-B247-469DBBCD3BBF}" dt="2020-12-10T09:26:51.501" v="1010"/>
          <ac:cxnSpMkLst>
            <pc:docMk/>
            <pc:sldMk cId="3988123068" sldId="262"/>
            <ac:cxnSpMk id="10" creationId="{AA2EAA10-076F-46BD-8F0F-B9A2FB77A85C}"/>
          </ac:cxnSpMkLst>
        </pc:cxnChg>
        <pc:cxnChg chg="del">
          <ac:chgData name="Danuta Uryga" userId="0fb32f67-0cd0-48de-bb9e-6dab943a7a14" providerId="ADAL" clId="{14D152A8-305F-4D22-B247-469DBBCD3BBF}" dt="2020-12-10T09:26:51.501" v="1010"/>
          <ac:cxnSpMkLst>
            <pc:docMk/>
            <pc:sldMk cId="3988123068" sldId="262"/>
            <ac:cxnSpMk id="11" creationId="{D891E407-403B-4764-86C9-33A56D3BCAA3}"/>
          </ac:cxnSpMkLst>
        </pc:cxnChg>
      </pc:sldChg>
      <pc:sldChg chg="modSp new add del mod">
        <pc:chgData name="Danuta Uryga" userId="0fb32f67-0cd0-48de-bb9e-6dab943a7a14" providerId="ADAL" clId="{14D152A8-305F-4D22-B247-469DBBCD3BBF}" dt="2020-12-10T22:39:15.392" v="17145" actId="47"/>
        <pc:sldMkLst>
          <pc:docMk/>
          <pc:sldMk cId="239648107" sldId="263"/>
        </pc:sldMkLst>
        <pc:spChg chg="mod">
          <ac:chgData name="Danuta Uryga" userId="0fb32f67-0cd0-48de-bb9e-6dab943a7a14" providerId="ADAL" clId="{14D152A8-305F-4D22-B247-469DBBCD3BBF}" dt="2020-12-10T10:10:56.246" v="1572" actId="113"/>
          <ac:spMkLst>
            <pc:docMk/>
            <pc:sldMk cId="239648107" sldId="263"/>
            <ac:spMk id="2" creationId="{E9DBD0DA-7037-4777-BEBE-CD57C2EB25A6}"/>
          </ac:spMkLst>
        </pc:spChg>
        <pc:spChg chg="mod">
          <ac:chgData name="Danuta Uryga" userId="0fb32f67-0cd0-48de-bb9e-6dab943a7a14" providerId="ADAL" clId="{14D152A8-305F-4D22-B247-469DBBCD3BBF}" dt="2020-12-10T10:15:08.068" v="1642" actId="6549"/>
          <ac:spMkLst>
            <pc:docMk/>
            <pc:sldMk cId="239648107" sldId="263"/>
            <ac:spMk id="3" creationId="{9F34A0F4-F4BD-479B-8877-27C866A5A81E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7:27:23.995" v="27751" actId="404"/>
        <pc:sldMkLst>
          <pc:docMk/>
          <pc:sldMk cId="2915673417" sldId="264"/>
        </pc:sldMkLst>
        <pc:spChg chg="mod">
          <ac:chgData name="Danuta Uryga" userId="0fb32f67-0cd0-48de-bb9e-6dab943a7a14" providerId="ADAL" clId="{14D152A8-305F-4D22-B247-469DBBCD3BBF}" dt="2020-12-10T10:27:19.274" v="2150" actId="113"/>
          <ac:spMkLst>
            <pc:docMk/>
            <pc:sldMk cId="2915673417" sldId="264"/>
            <ac:spMk id="2" creationId="{BA1D75C9-7632-499F-BFDF-322E9B8F2C85}"/>
          </ac:spMkLst>
        </pc:spChg>
        <pc:spChg chg="mod">
          <ac:chgData name="Danuta Uryga" userId="0fb32f67-0cd0-48de-bb9e-6dab943a7a14" providerId="ADAL" clId="{14D152A8-305F-4D22-B247-469DBBCD3BBF}" dt="2020-12-11T07:27:23.995" v="27751" actId="404"/>
          <ac:spMkLst>
            <pc:docMk/>
            <pc:sldMk cId="2915673417" sldId="264"/>
            <ac:spMk id="3" creationId="{6971B896-AD4B-432C-9F1F-8C1D7E6D9AD4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7:29:40.794" v="27858" actId="404"/>
        <pc:sldMkLst>
          <pc:docMk/>
          <pc:sldMk cId="3583986775" sldId="265"/>
        </pc:sldMkLst>
        <pc:spChg chg="mod">
          <ac:chgData name="Danuta Uryga" userId="0fb32f67-0cd0-48de-bb9e-6dab943a7a14" providerId="ADAL" clId="{14D152A8-305F-4D22-B247-469DBBCD3BBF}" dt="2020-12-10T10:51:53.858" v="3068" actId="20577"/>
          <ac:spMkLst>
            <pc:docMk/>
            <pc:sldMk cId="3583986775" sldId="265"/>
            <ac:spMk id="2" creationId="{9A3DEAA4-6831-4580-B2EC-CECBECE9AF00}"/>
          </ac:spMkLst>
        </pc:spChg>
        <pc:spChg chg="mod">
          <ac:chgData name="Danuta Uryga" userId="0fb32f67-0cd0-48de-bb9e-6dab943a7a14" providerId="ADAL" clId="{14D152A8-305F-4D22-B247-469DBBCD3BBF}" dt="2020-12-11T07:29:40.794" v="27858" actId="404"/>
          <ac:spMkLst>
            <pc:docMk/>
            <pc:sldMk cId="3583986775" sldId="265"/>
            <ac:spMk id="3" creationId="{74252CDC-D22C-4825-8FCA-DA0B4C4F3A40}"/>
          </ac:spMkLst>
        </pc:spChg>
      </pc:sldChg>
      <pc:sldChg chg="modSp new del mod">
        <pc:chgData name="Danuta Uryga" userId="0fb32f67-0cd0-48de-bb9e-6dab943a7a14" providerId="ADAL" clId="{14D152A8-305F-4D22-B247-469DBBCD3BBF}" dt="2020-12-10T10:53:55.588" v="3113" actId="47"/>
        <pc:sldMkLst>
          <pc:docMk/>
          <pc:sldMk cId="3639975742" sldId="266"/>
        </pc:sldMkLst>
        <pc:spChg chg="mod">
          <ac:chgData name="Danuta Uryga" userId="0fb32f67-0cd0-48de-bb9e-6dab943a7a14" providerId="ADAL" clId="{14D152A8-305F-4D22-B247-469DBBCD3BBF}" dt="2020-12-10T08:47:27.567" v="527" actId="20577"/>
          <ac:spMkLst>
            <pc:docMk/>
            <pc:sldMk cId="3639975742" sldId="266"/>
            <ac:spMk id="2" creationId="{8C2E3FC8-6F4D-4C1E-8F2E-5BE65B1ADAFA}"/>
          </ac:spMkLst>
        </pc:spChg>
        <pc:spChg chg="mod">
          <ac:chgData name="Danuta Uryga" userId="0fb32f67-0cd0-48de-bb9e-6dab943a7a14" providerId="ADAL" clId="{14D152A8-305F-4D22-B247-469DBBCD3BBF}" dt="2020-12-10T10:45:23.109" v="2717" actId="20577"/>
          <ac:spMkLst>
            <pc:docMk/>
            <pc:sldMk cId="3639975742" sldId="266"/>
            <ac:spMk id="3" creationId="{6B7D159E-0BB1-42CD-A2D7-13E5A9B5610F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7:34:11.278" v="27985" actId="14100"/>
        <pc:sldMkLst>
          <pc:docMk/>
          <pc:sldMk cId="4013734279" sldId="267"/>
        </pc:sldMkLst>
        <pc:spChg chg="mod">
          <ac:chgData name="Danuta Uryga" userId="0fb32f67-0cd0-48de-bb9e-6dab943a7a14" providerId="ADAL" clId="{14D152A8-305F-4D22-B247-469DBBCD3BBF}" dt="2020-12-10T11:52:56.599" v="5496" actId="207"/>
          <ac:spMkLst>
            <pc:docMk/>
            <pc:sldMk cId="4013734279" sldId="267"/>
            <ac:spMk id="2" creationId="{1706EEE4-A7BD-4E0F-9AC6-A297E1D4CEFB}"/>
          </ac:spMkLst>
        </pc:spChg>
        <pc:spChg chg="mod">
          <ac:chgData name="Danuta Uryga" userId="0fb32f67-0cd0-48de-bb9e-6dab943a7a14" providerId="ADAL" clId="{14D152A8-305F-4D22-B247-469DBBCD3BBF}" dt="2020-12-11T07:34:11.278" v="27985" actId="14100"/>
          <ac:spMkLst>
            <pc:docMk/>
            <pc:sldMk cId="4013734279" sldId="267"/>
            <ac:spMk id="3" creationId="{9C268AFC-1CB1-4051-A2BA-AD0992022315}"/>
          </ac:spMkLst>
        </pc:spChg>
      </pc:sldChg>
      <pc:sldChg chg="modSp new del mod">
        <pc:chgData name="Danuta Uryga" userId="0fb32f67-0cd0-48de-bb9e-6dab943a7a14" providerId="ADAL" clId="{14D152A8-305F-4D22-B247-469DBBCD3BBF}" dt="2020-12-10T11:45:12.675" v="5256" actId="2696"/>
        <pc:sldMkLst>
          <pc:docMk/>
          <pc:sldMk cId="390828381" sldId="268"/>
        </pc:sldMkLst>
        <pc:spChg chg="mod">
          <ac:chgData name="Danuta Uryga" userId="0fb32f67-0cd0-48de-bb9e-6dab943a7a14" providerId="ADAL" clId="{14D152A8-305F-4D22-B247-469DBBCD3BBF}" dt="2020-12-10T08:48:41.506" v="553"/>
          <ac:spMkLst>
            <pc:docMk/>
            <pc:sldMk cId="390828381" sldId="268"/>
            <ac:spMk id="3" creationId="{56732652-6583-4A30-8C02-6DB745452715}"/>
          </ac:spMkLst>
        </pc:spChg>
      </pc:sldChg>
      <pc:sldChg chg="modSp add del mod">
        <pc:chgData name="Danuta Uryga" userId="0fb32f67-0cd0-48de-bb9e-6dab943a7a14" providerId="ADAL" clId="{14D152A8-305F-4D22-B247-469DBBCD3BBF}" dt="2020-12-11T07:33:59.419" v="27983" actId="14100"/>
        <pc:sldMkLst>
          <pc:docMk/>
          <pc:sldMk cId="2191262676" sldId="268"/>
        </pc:sldMkLst>
        <pc:spChg chg="mod">
          <ac:chgData name="Danuta Uryga" userId="0fb32f67-0cd0-48de-bb9e-6dab943a7a14" providerId="ADAL" clId="{14D152A8-305F-4D22-B247-469DBBCD3BBF}" dt="2020-12-10T12:42:37.449" v="8271" actId="113"/>
          <ac:spMkLst>
            <pc:docMk/>
            <pc:sldMk cId="2191262676" sldId="268"/>
            <ac:spMk id="2" creationId="{4DED63E1-A050-4349-8B3C-72F421F0C95E}"/>
          </ac:spMkLst>
        </pc:spChg>
        <pc:spChg chg="mod">
          <ac:chgData name="Danuta Uryga" userId="0fb32f67-0cd0-48de-bb9e-6dab943a7a14" providerId="ADAL" clId="{14D152A8-305F-4D22-B247-469DBBCD3BBF}" dt="2020-12-11T07:33:59.419" v="27983" actId="14100"/>
          <ac:spMkLst>
            <pc:docMk/>
            <pc:sldMk cId="2191262676" sldId="268"/>
            <ac:spMk id="3" creationId="{56732652-6583-4A30-8C02-6DB745452715}"/>
          </ac:spMkLst>
        </pc:spChg>
      </pc:sldChg>
      <pc:sldChg chg="addSp modSp add del mod">
        <pc:chgData name="Danuta Uryga" userId="0fb32f67-0cd0-48de-bb9e-6dab943a7a14" providerId="ADAL" clId="{14D152A8-305F-4D22-B247-469DBBCD3BBF}" dt="2020-12-11T07:36:01.050" v="28012" actId="20577"/>
        <pc:sldMkLst>
          <pc:docMk/>
          <pc:sldMk cId="3438550993" sldId="269"/>
        </pc:sldMkLst>
        <pc:spChg chg="mod">
          <ac:chgData name="Danuta Uryga" userId="0fb32f67-0cd0-48de-bb9e-6dab943a7a14" providerId="ADAL" clId="{14D152A8-305F-4D22-B247-469DBBCD3BBF}" dt="2020-12-10T12:46:12.349" v="8493" actId="6549"/>
          <ac:spMkLst>
            <pc:docMk/>
            <pc:sldMk cId="3438550993" sldId="269"/>
            <ac:spMk id="2" creationId="{FCFCDF66-6359-4FE6-9BAD-3B067381C476}"/>
          </ac:spMkLst>
        </pc:spChg>
        <pc:spChg chg="mod">
          <ac:chgData name="Danuta Uryga" userId="0fb32f67-0cd0-48de-bb9e-6dab943a7a14" providerId="ADAL" clId="{14D152A8-305F-4D22-B247-469DBBCD3BBF}" dt="2020-12-11T07:36:01.050" v="28012" actId="20577"/>
          <ac:spMkLst>
            <pc:docMk/>
            <pc:sldMk cId="3438550993" sldId="269"/>
            <ac:spMk id="3" creationId="{B2EF9282-5865-45EB-8AF9-9D9F72865BA4}"/>
          </ac:spMkLst>
        </pc:spChg>
        <pc:picChg chg="add mod">
          <ac:chgData name="Danuta Uryga" userId="0fb32f67-0cd0-48de-bb9e-6dab943a7a14" providerId="ADAL" clId="{14D152A8-305F-4D22-B247-469DBBCD3BBF}" dt="2020-12-10T23:18:40.998" v="18556" actId="14100"/>
          <ac:picMkLst>
            <pc:docMk/>
            <pc:sldMk cId="3438550993" sldId="269"/>
            <ac:picMk id="5" creationId="{41787577-958B-4447-A349-049473E7BF84}"/>
          </ac:picMkLst>
        </pc:picChg>
      </pc:sldChg>
      <pc:sldChg chg="modSp new del mod">
        <pc:chgData name="Danuta Uryga" userId="0fb32f67-0cd0-48de-bb9e-6dab943a7a14" providerId="ADAL" clId="{14D152A8-305F-4D22-B247-469DBBCD3BBF}" dt="2020-12-10T12:43:17.306" v="8272" actId="2696"/>
        <pc:sldMkLst>
          <pc:docMk/>
          <pc:sldMk cId="3874332536" sldId="269"/>
        </pc:sldMkLst>
        <pc:spChg chg="mod">
          <ac:chgData name="Danuta Uryga" userId="0fb32f67-0cd0-48de-bb9e-6dab943a7a14" providerId="ADAL" clId="{14D152A8-305F-4D22-B247-469DBBCD3BBF}" dt="2020-12-10T08:49:05.346" v="569" actId="20577"/>
          <ac:spMkLst>
            <pc:docMk/>
            <pc:sldMk cId="3874332536" sldId="269"/>
            <ac:spMk id="2" creationId="{FCFCDF66-6359-4FE6-9BAD-3B067381C476}"/>
          </ac:spMkLst>
        </pc:spChg>
        <pc:spChg chg="mod">
          <ac:chgData name="Danuta Uryga" userId="0fb32f67-0cd0-48de-bb9e-6dab943a7a14" providerId="ADAL" clId="{14D152A8-305F-4D22-B247-469DBBCD3BBF}" dt="2020-12-10T08:49:16.994" v="574" actId="5793"/>
          <ac:spMkLst>
            <pc:docMk/>
            <pc:sldMk cId="3874332536" sldId="269"/>
            <ac:spMk id="3" creationId="{B2EF9282-5865-45EB-8AF9-9D9F72865BA4}"/>
          </ac:spMkLst>
        </pc:spChg>
      </pc:sldChg>
      <pc:sldChg chg="modSp add del mod">
        <pc:chgData name="Danuta Uryga" userId="0fb32f67-0cd0-48de-bb9e-6dab943a7a14" providerId="ADAL" clId="{14D152A8-305F-4D22-B247-469DBBCD3BBF}" dt="2020-12-11T07:39:36.551" v="28049" actId="20577"/>
        <pc:sldMkLst>
          <pc:docMk/>
          <pc:sldMk cId="741674608" sldId="270"/>
        </pc:sldMkLst>
        <pc:spChg chg="mod">
          <ac:chgData name="Danuta Uryga" userId="0fb32f67-0cd0-48de-bb9e-6dab943a7a14" providerId="ADAL" clId="{14D152A8-305F-4D22-B247-469DBBCD3BBF}" dt="2020-12-10T13:35:39.731" v="8921" actId="113"/>
          <ac:spMkLst>
            <pc:docMk/>
            <pc:sldMk cId="741674608" sldId="270"/>
            <ac:spMk id="2" creationId="{10811844-BAF4-4FEA-9F85-177EE3A14986}"/>
          </ac:spMkLst>
        </pc:spChg>
        <pc:spChg chg="mod">
          <ac:chgData name="Danuta Uryga" userId="0fb32f67-0cd0-48de-bb9e-6dab943a7a14" providerId="ADAL" clId="{14D152A8-305F-4D22-B247-469DBBCD3BBF}" dt="2020-12-11T07:39:36.551" v="28049" actId="20577"/>
          <ac:spMkLst>
            <pc:docMk/>
            <pc:sldMk cId="741674608" sldId="270"/>
            <ac:spMk id="3" creationId="{DC37CC76-AFE8-4DF3-BAE8-933EF048872D}"/>
          </ac:spMkLst>
        </pc:spChg>
      </pc:sldChg>
      <pc:sldChg chg="modSp new del mod">
        <pc:chgData name="Danuta Uryga" userId="0fb32f67-0cd0-48de-bb9e-6dab943a7a14" providerId="ADAL" clId="{14D152A8-305F-4D22-B247-469DBBCD3BBF}" dt="2020-12-10T12:47:04.035" v="8538" actId="2696"/>
        <pc:sldMkLst>
          <pc:docMk/>
          <pc:sldMk cId="2965813566" sldId="270"/>
        </pc:sldMkLst>
        <pc:spChg chg="mod">
          <ac:chgData name="Danuta Uryga" userId="0fb32f67-0cd0-48de-bb9e-6dab943a7a14" providerId="ADAL" clId="{14D152A8-305F-4D22-B247-469DBBCD3BBF}" dt="2020-12-10T08:49:46.441" v="602" actId="20577"/>
          <ac:spMkLst>
            <pc:docMk/>
            <pc:sldMk cId="2965813566" sldId="270"/>
            <ac:spMk id="2" creationId="{10811844-BAF4-4FEA-9F85-177EE3A14986}"/>
          </ac:spMkLst>
        </pc:spChg>
        <pc:spChg chg="mod">
          <ac:chgData name="Danuta Uryga" userId="0fb32f67-0cd0-48de-bb9e-6dab943a7a14" providerId="ADAL" clId="{14D152A8-305F-4D22-B247-469DBBCD3BBF}" dt="2020-12-10T08:49:55.418" v="607" actId="5793"/>
          <ac:spMkLst>
            <pc:docMk/>
            <pc:sldMk cId="2965813566" sldId="270"/>
            <ac:spMk id="3" creationId="{DC37CC76-AFE8-4DF3-BAE8-933EF048872D}"/>
          </ac:spMkLst>
        </pc:spChg>
      </pc:sldChg>
      <pc:sldChg chg="modSp new del mod">
        <pc:chgData name="Danuta Uryga" userId="0fb32f67-0cd0-48de-bb9e-6dab943a7a14" providerId="ADAL" clId="{14D152A8-305F-4D22-B247-469DBBCD3BBF}" dt="2020-12-10T12:51:48.212" v="8723" actId="2696"/>
        <pc:sldMkLst>
          <pc:docMk/>
          <pc:sldMk cId="186427909" sldId="271"/>
        </pc:sldMkLst>
        <pc:spChg chg="mod">
          <ac:chgData name="Danuta Uryga" userId="0fb32f67-0cd0-48de-bb9e-6dab943a7a14" providerId="ADAL" clId="{14D152A8-305F-4D22-B247-469DBBCD3BBF}" dt="2020-12-10T08:50:20.672" v="609"/>
          <ac:spMkLst>
            <pc:docMk/>
            <pc:sldMk cId="186427909" sldId="271"/>
            <ac:spMk id="3" creationId="{0B04610C-FC20-454D-8425-94E38426E0EA}"/>
          </ac:spMkLst>
        </pc:spChg>
      </pc:sldChg>
      <pc:sldChg chg="modSp add del mod">
        <pc:chgData name="Danuta Uryga" userId="0fb32f67-0cd0-48de-bb9e-6dab943a7a14" providerId="ADAL" clId="{14D152A8-305F-4D22-B247-469DBBCD3BBF}" dt="2020-12-11T07:39:46.622" v="28051" actId="403"/>
        <pc:sldMkLst>
          <pc:docMk/>
          <pc:sldMk cId="3242080150" sldId="271"/>
        </pc:sldMkLst>
        <pc:spChg chg="mod">
          <ac:chgData name="Danuta Uryga" userId="0fb32f67-0cd0-48de-bb9e-6dab943a7a14" providerId="ADAL" clId="{14D152A8-305F-4D22-B247-469DBBCD3BBF}" dt="2020-12-10T13:35:33.569" v="8920" actId="113"/>
          <ac:spMkLst>
            <pc:docMk/>
            <pc:sldMk cId="3242080150" sldId="271"/>
            <ac:spMk id="2" creationId="{57845865-4216-42A6-ADBB-E535374B1CAF}"/>
          </ac:spMkLst>
        </pc:spChg>
        <pc:spChg chg="mod">
          <ac:chgData name="Danuta Uryga" userId="0fb32f67-0cd0-48de-bb9e-6dab943a7a14" providerId="ADAL" clId="{14D152A8-305F-4D22-B247-469DBBCD3BBF}" dt="2020-12-11T07:39:46.622" v="28051" actId="403"/>
          <ac:spMkLst>
            <pc:docMk/>
            <pc:sldMk cId="3242080150" sldId="271"/>
            <ac:spMk id="3" creationId="{0B04610C-FC20-454D-8425-94E38426E0EA}"/>
          </ac:spMkLst>
        </pc:spChg>
      </pc:sldChg>
      <pc:sldChg chg="modSp add del mod">
        <pc:chgData name="Danuta Uryga" userId="0fb32f67-0cd0-48de-bb9e-6dab943a7a14" providerId="ADAL" clId="{14D152A8-305F-4D22-B247-469DBBCD3BBF}" dt="2020-12-11T07:39:55.843" v="28052" actId="404"/>
        <pc:sldMkLst>
          <pc:docMk/>
          <pc:sldMk cId="445518762" sldId="272"/>
        </pc:sldMkLst>
        <pc:spChg chg="mod">
          <ac:chgData name="Danuta Uryga" userId="0fb32f67-0cd0-48de-bb9e-6dab943a7a14" providerId="ADAL" clId="{14D152A8-305F-4D22-B247-469DBBCD3BBF}" dt="2020-12-10T19:15:07.266" v="8940" actId="207"/>
          <ac:spMkLst>
            <pc:docMk/>
            <pc:sldMk cId="445518762" sldId="272"/>
            <ac:spMk id="2" creationId="{9AAB87BE-E23C-41D0-B94E-30F882B33EE0}"/>
          </ac:spMkLst>
        </pc:spChg>
        <pc:spChg chg="mod">
          <ac:chgData name="Danuta Uryga" userId="0fb32f67-0cd0-48de-bb9e-6dab943a7a14" providerId="ADAL" clId="{14D152A8-305F-4D22-B247-469DBBCD3BBF}" dt="2020-12-11T07:39:55.843" v="28052" actId="404"/>
          <ac:spMkLst>
            <pc:docMk/>
            <pc:sldMk cId="445518762" sldId="272"/>
            <ac:spMk id="3" creationId="{130BE2DD-40C7-42D2-B2B0-2BCA32233FDC}"/>
          </ac:spMkLst>
        </pc:spChg>
      </pc:sldChg>
      <pc:sldChg chg="modSp new del mod">
        <pc:chgData name="Danuta Uryga" userId="0fb32f67-0cd0-48de-bb9e-6dab943a7a14" providerId="ADAL" clId="{14D152A8-305F-4D22-B247-469DBBCD3BBF}" dt="2020-12-10T12:53:34.705" v="8825" actId="2696"/>
        <pc:sldMkLst>
          <pc:docMk/>
          <pc:sldMk cId="3132194168" sldId="272"/>
        </pc:sldMkLst>
        <pc:spChg chg="mod">
          <ac:chgData name="Danuta Uryga" userId="0fb32f67-0cd0-48de-bb9e-6dab943a7a14" providerId="ADAL" clId="{14D152A8-305F-4D22-B247-469DBBCD3BBF}" dt="2020-12-10T09:16:58.580" v="788"/>
          <ac:spMkLst>
            <pc:docMk/>
            <pc:sldMk cId="3132194168" sldId="272"/>
            <ac:spMk id="3" creationId="{130BE2DD-40C7-42D2-B2B0-2BCA32233FDC}"/>
          </ac:spMkLst>
        </pc:spChg>
      </pc:sldChg>
      <pc:sldChg chg="modSp new del mod">
        <pc:chgData name="Danuta Uryga" userId="0fb32f67-0cd0-48de-bb9e-6dab943a7a14" providerId="ADAL" clId="{14D152A8-305F-4D22-B247-469DBBCD3BBF}" dt="2020-12-10T20:10:17.373" v="10928" actId="2696"/>
        <pc:sldMkLst>
          <pc:docMk/>
          <pc:sldMk cId="1898769169" sldId="273"/>
        </pc:sldMkLst>
        <pc:spChg chg="mod">
          <ac:chgData name="Danuta Uryga" userId="0fb32f67-0cd0-48de-bb9e-6dab943a7a14" providerId="ADAL" clId="{14D152A8-305F-4D22-B247-469DBBCD3BBF}" dt="2020-12-10T20:10:11.698" v="10927" actId="20577"/>
          <ac:spMkLst>
            <pc:docMk/>
            <pc:sldMk cId="1898769169" sldId="273"/>
            <ac:spMk id="2" creationId="{7C801DD1-D549-4F4F-A8C3-391D8F85A9BD}"/>
          </ac:spMkLst>
        </pc:spChg>
        <pc:spChg chg="mod">
          <ac:chgData name="Danuta Uryga" userId="0fb32f67-0cd0-48de-bb9e-6dab943a7a14" providerId="ADAL" clId="{14D152A8-305F-4D22-B247-469DBBCD3BBF}" dt="2020-12-10T20:10:02.055" v="10912" actId="20577"/>
          <ac:spMkLst>
            <pc:docMk/>
            <pc:sldMk cId="1898769169" sldId="273"/>
            <ac:spMk id="3" creationId="{5F0CAB68-1D3F-4263-80AD-EB9A641995C2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7:29:28.561" v="27857" actId="403"/>
        <pc:sldMkLst>
          <pc:docMk/>
          <pc:sldMk cId="1791112078" sldId="274"/>
        </pc:sldMkLst>
        <pc:spChg chg="mod">
          <ac:chgData name="Danuta Uryga" userId="0fb32f67-0cd0-48de-bb9e-6dab943a7a14" providerId="ADAL" clId="{14D152A8-305F-4D22-B247-469DBBCD3BBF}" dt="2020-12-10T10:28:00.113" v="2206" actId="113"/>
          <ac:spMkLst>
            <pc:docMk/>
            <pc:sldMk cId="1791112078" sldId="274"/>
            <ac:spMk id="2" creationId="{7448F3F7-38E0-4962-A6EE-7CD44EFD1FD1}"/>
          </ac:spMkLst>
        </pc:spChg>
        <pc:spChg chg="mod">
          <ac:chgData name="Danuta Uryga" userId="0fb32f67-0cd0-48de-bb9e-6dab943a7a14" providerId="ADAL" clId="{14D152A8-305F-4D22-B247-469DBBCD3BBF}" dt="2020-12-11T07:29:28.561" v="27857" actId="403"/>
          <ac:spMkLst>
            <pc:docMk/>
            <pc:sldMk cId="1791112078" sldId="274"/>
            <ac:spMk id="3" creationId="{9388729D-99D6-4A4E-A7CA-01FE7F7C723B}"/>
          </ac:spMkLst>
        </pc:spChg>
      </pc:sldChg>
      <pc:sldChg chg="modSp new add del mod">
        <pc:chgData name="Danuta Uryga" userId="0fb32f67-0cd0-48de-bb9e-6dab943a7a14" providerId="ADAL" clId="{14D152A8-305F-4D22-B247-469DBBCD3BBF}" dt="2020-12-10T22:38:37.737" v="17126" actId="2696"/>
        <pc:sldMkLst>
          <pc:docMk/>
          <pc:sldMk cId="267072864" sldId="275"/>
        </pc:sldMkLst>
        <pc:spChg chg="mod">
          <ac:chgData name="Danuta Uryga" userId="0fb32f67-0cd0-48de-bb9e-6dab943a7a14" providerId="ADAL" clId="{14D152A8-305F-4D22-B247-469DBBCD3BBF}" dt="2020-12-10T11:22:22.458" v="4576" actId="113"/>
          <ac:spMkLst>
            <pc:docMk/>
            <pc:sldMk cId="267072864" sldId="275"/>
            <ac:spMk id="2" creationId="{B1DD0A5B-2988-43BE-A847-B16CF9D44C04}"/>
          </ac:spMkLst>
        </pc:spChg>
        <pc:spChg chg="mod">
          <ac:chgData name="Danuta Uryga" userId="0fb32f67-0cd0-48de-bb9e-6dab943a7a14" providerId="ADAL" clId="{14D152A8-305F-4D22-B247-469DBBCD3BBF}" dt="2020-12-10T11:21:11.195" v="4562" actId="20577"/>
          <ac:spMkLst>
            <pc:docMk/>
            <pc:sldMk cId="267072864" sldId="275"/>
            <ac:spMk id="3" creationId="{2711E772-4A7A-4895-BB1A-4AB4108ABD78}"/>
          </ac:spMkLst>
        </pc:spChg>
      </pc:sldChg>
      <pc:sldChg chg="modSp add del mod">
        <pc:chgData name="Danuta Uryga" userId="0fb32f67-0cd0-48de-bb9e-6dab943a7a14" providerId="ADAL" clId="{14D152A8-305F-4D22-B247-469DBBCD3BBF}" dt="2020-12-11T07:30:36.566" v="27876" actId="1076"/>
        <pc:sldMkLst>
          <pc:docMk/>
          <pc:sldMk cId="636358105" sldId="276"/>
        </pc:sldMkLst>
        <pc:spChg chg="mod">
          <ac:chgData name="Danuta Uryga" userId="0fb32f67-0cd0-48de-bb9e-6dab943a7a14" providerId="ADAL" clId="{14D152A8-305F-4D22-B247-469DBBCD3BBF}" dt="2020-12-10T19:08:48.108" v="8927" actId="12"/>
          <ac:spMkLst>
            <pc:docMk/>
            <pc:sldMk cId="636358105" sldId="276"/>
            <ac:spMk id="2" creationId="{F17C2999-501A-4F30-9125-8E248C510CBE}"/>
          </ac:spMkLst>
        </pc:spChg>
        <pc:spChg chg="mod">
          <ac:chgData name="Danuta Uryga" userId="0fb32f67-0cd0-48de-bb9e-6dab943a7a14" providerId="ADAL" clId="{14D152A8-305F-4D22-B247-469DBBCD3BBF}" dt="2020-12-11T07:30:36.566" v="27876" actId="1076"/>
          <ac:spMkLst>
            <pc:docMk/>
            <pc:sldMk cId="636358105" sldId="276"/>
            <ac:spMk id="3" creationId="{98CFEC2C-FBBD-4282-BFDC-F8B621568071}"/>
          </ac:spMkLst>
        </pc:spChg>
      </pc:sldChg>
      <pc:sldChg chg="modSp new del mod">
        <pc:chgData name="Danuta Uryga" userId="0fb32f67-0cd0-48de-bb9e-6dab943a7a14" providerId="ADAL" clId="{14D152A8-305F-4D22-B247-469DBBCD3BBF}" dt="2020-12-10T11:23:32.739" v="4593" actId="2696"/>
        <pc:sldMkLst>
          <pc:docMk/>
          <pc:sldMk cId="1607381790" sldId="276"/>
        </pc:sldMkLst>
        <pc:spChg chg="mod">
          <ac:chgData name="Danuta Uryga" userId="0fb32f67-0cd0-48de-bb9e-6dab943a7a14" providerId="ADAL" clId="{14D152A8-305F-4D22-B247-469DBBCD3BBF}" dt="2020-12-10T11:10:19.091" v="3985" actId="20577"/>
          <ac:spMkLst>
            <pc:docMk/>
            <pc:sldMk cId="1607381790" sldId="276"/>
            <ac:spMk id="2" creationId="{F17C2999-501A-4F30-9125-8E248C510CBE}"/>
          </ac:spMkLst>
        </pc:spChg>
        <pc:spChg chg="mod">
          <ac:chgData name="Danuta Uryga" userId="0fb32f67-0cd0-48de-bb9e-6dab943a7a14" providerId="ADAL" clId="{14D152A8-305F-4D22-B247-469DBBCD3BBF}" dt="2020-12-10T11:13:30.521" v="4105" actId="113"/>
          <ac:spMkLst>
            <pc:docMk/>
            <pc:sldMk cId="1607381790" sldId="276"/>
            <ac:spMk id="3" creationId="{98CFEC2C-FBBD-4282-BFDC-F8B621568071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7:33:20.530" v="27976" actId="27636"/>
        <pc:sldMkLst>
          <pc:docMk/>
          <pc:sldMk cId="3845528726" sldId="277"/>
        </pc:sldMkLst>
        <pc:spChg chg="mod">
          <ac:chgData name="Danuta Uryga" userId="0fb32f67-0cd0-48de-bb9e-6dab943a7a14" providerId="ADAL" clId="{14D152A8-305F-4D22-B247-469DBBCD3BBF}" dt="2020-12-10T11:26:21.562" v="4638" actId="20577"/>
          <ac:spMkLst>
            <pc:docMk/>
            <pc:sldMk cId="3845528726" sldId="277"/>
            <ac:spMk id="2" creationId="{BBC22015-D1ED-46C8-9FDF-2DF115E5B2C4}"/>
          </ac:spMkLst>
        </pc:spChg>
        <pc:spChg chg="mod">
          <ac:chgData name="Danuta Uryga" userId="0fb32f67-0cd0-48de-bb9e-6dab943a7a14" providerId="ADAL" clId="{14D152A8-305F-4D22-B247-469DBBCD3BBF}" dt="2020-12-11T07:33:20.530" v="27976" actId="27636"/>
          <ac:spMkLst>
            <pc:docMk/>
            <pc:sldMk cId="3845528726" sldId="277"/>
            <ac:spMk id="3" creationId="{0873B2DF-DE52-485C-BD01-910FC2AF40BD}"/>
          </ac:spMkLst>
        </pc:spChg>
      </pc:sldChg>
      <pc:sldChg chg="modSp add del mod">
        <pc:chgData name="Danuta Uryga" userId="0fb32f67-0cd0-48de-bb9e-6dab943a7a14" providerId="ADAL" clId="{14D152A8-305F-4D22-B247-469DBBCD3BBF}" dt="2020-12-11T07:33:11.608" v="27974" actId="14100"/>
        <pc:sldMkLst>
          <pc:docMk/>
          <pc:sldMk cId="4168635376" sldId="278"/>
        </pc:sldMkLst>
        <pc:spChg chg="mod">
          <ac:chgData name="Danuta Uryga" userId="0fb32f67-0cd0-48de-bb9e-6dab943a7a14" providerId="ADAL" clId="{14D152A8-305F-4D22-B247-469DBBCD3BBF}" dt="2020-12-10T11:22:18.995" v="4575" actId="113"/>
          <ac:spMkLst>
            <pc:docMk/>
            <pc:sldMk cId="4168635376" sldId="278"/>
            <ac:spMk id="2" creationId="{2A8CDCBB-C5F7-48B2-B9F7-13612B97DFA8}"/>
          </ac:spMkLst>
        </pc:spChg>
        <pc:spChg chg="mod">
          <ac:chgData name="Danuta Uryga" userId="0fb32f67-0cd0-48de-bb9e-6dab943a7a14" providerId="ADAL" clId="{14D152A8-305F-4D22-B247-469DBBCD3BBF}" dt="2020-12-11T07:33:11.608" v="27974" actId="14100"/>
          <ac:spMkLst>
            <pc:docMk/>
            <pc:sldMk cId="4168635376" sldId="278"/>
            <ac:spMk id="3" creationId="{CE494A97-C153-45DC-9C19-82FE241E32E3}"/>
          </ac:spMkLst>
        </pc:spChg>
      </pc:sldChg>
      <pc:sldChg chg="modSp new del mod">
        <pc:chgData name="Danuta Uryga" userId="0fb32f67-0cd0-48de-bb9e-6dab943a7a14" providerId="ADAL" clId="{14D152A8-305F-4D22-B247-469DBBCD3BBF}" dt="2020-12-10T11:21:55.354" v="4572" actId="2696"/>
        <pc:sldMkLst>
          <pc:docMk/>
          <pc:sldMk cId="4230600525" sldId="278"/>
        </pc:sldMkLst>
        <pc:spChg chg="mod">
          <ac:chgData name="Danuta Uryga" userId="0fb32f67-0cd0-48de-bb9e-6dab943a7a14" providerId="ADAL" clId="{14D152A8-305F-4D22-B247-469DBBCD3BBF}" dt="2020-12-10T11:21:44.916" v="4571" actId="403"/>
          <ac:spMkLst>
            <pc:docMk/>
            <pc:sldMk cId="4230600525" sldId="278"/>
            <ac:spMk id="3" creationId="{CE494A97-C153-45DC-9C19-82FE241E32E3}"/>
          </ac:spMkLst>
        </pc:spChg>
      </pc:sldChg>
      <pc:sldChg chg="modSp new del mod">
        <pc:chgData name="Danuta Uryga" userId="0fb32f67-0cd0-48de-bb9e-6dab943a7a14" providerId="ADAL" clId="{14D152A8-305F-4D22-B247-469DBBCD3BBF}" dt="2020-12-10T11:50:49.930" v="5477" actId="47"/>
        <pc:sldMkLst>
          <pc:docMk/>
          <pc:sldMk cId="3492235844" sldId="279"/>
        </pc:sldMkLst>
        <pc:spChg chg="mod">
          <ac:chgData name="Danuta Uryga" userId="0fb32f67-0cd0-48de-bb9e-6dab943a7a14" providerId="ADAL" clId="{14D152A8-305F-4D22-B247-469DBBCD3BBF}" dt="2020-12-10T09:06:42.499" v="733"/>
          <ac:spMkLst>
            <pc:docMk/>
            <pc:sldMk cId="3492235844" sldId="279"/>
            <ac:spMk id="3" creationId="{30AE92D4-FD5A-45B2-A8E0-8144638CF267}"/>
          </ac:spMkLst>
        </pc:spChg>
      </pc:sldChg>
      <pc:sldChg chg="modSp add del mod">
        <pc:chgData name="Danuta Uryga" userId="0fb32f67-0cd0-48de-bb9e-6dab943a7a14" providerId="ADAL" clId="{14D152A8-305F-4D22-B247-469DBBCD3BBF}" dt="2020-12-10T11:59:35.112" v="5893" actId="2696"/>
        <pc:sldMkLst>
          <pc:docMk/>
          <pc:sldMk cId="1297827667" sldId="280"/>
        </pc:sldMkLst>
        <pc:spChg chg="mod">
          <ac:chgData name="Danuta Uryga" userId="0fb32f67-0cd0-48de-bb9e-6dab943a7a14" providerId="ADAL" clId="{14D152A8-305F-4D22-B247-469DBBCD3BBF}" dt="2020-12-10T11:59:19.640" v="5892" actId="20577"/>
          <ac:spMkLst>
            <pc:docMk/>
            <pc:sldMk cId="1297827667" sldId="280"/>
            <ac:spMk id="2" creationId="{7199A87B-0CC5-4F14-A27C-19868CDFCFB8}"/>
          </ac:spMkLst>
        </pc:spChg>
        <pc:spChg chg="mod">
          <ac:chgData name="Danuta Uryga" userId="0fb32f67-0cd0-48de-bb9e-6dab943a7a14" providerId="ADAL" clId="{14D152A8-305F-4D22-B247-469DBBCD3BBF}" dt="2020-12-10T11:58:47.384" v="5815" actId="113"/>
          <ac:spMkLst>
            <pc:docMk/>
            <pc:sldMk cId="1297827667" sldId="280"/>
            <ac:spMk id="3" creationId="{3236FADB-1271-4778-8036-CD74C7B2D484}"/>
          </ac:spMkLst>
        </pc:spChg>
      </pc:sldChg>
      <pc:sldChg chg="modSp new del mod">
        <pc:chgData name="Danuta Uryga" userId="0fb32f67-0cd0-48de-bb9e-6dab943a7a14" providerId="ADAL" clId="{14D152A8-305F-4D22-B247-469DBBCD3BBF}" dt="2020-12-10T11:58:13.312" v="5809" actId="2696"/>
        <pc:sldMkLst>
          <pc:docMk/>
          <pc:sldMk cId="3132988410" sldId="280"/>
        </pc:sldMkLst>
        <pc:spChg chg="mod">
          <ac:chgData name="Danuta Uryga" userId="0fb32f67-0cd0-48de-bb9e-6dab943a7a14" providerId="ADAL" clId="{14D152A8-305F-4D22-B247-469DBBCD3BBF}" dt="2020-12-10T11:56:59.305" v="5778" actId="20577"/>
          <ac:spMkLst>
            <pc:docMk/>
            <pc:sldMk cId="3132988410" sldId="280"/>
            <ac:spMk id="2" creationId="{7199A87B-0CC5-4F14-A27C-19868CDFCFB8}"/>
          </ac:spMkLst>
        </pc:spChg>
        <pc:spChg chg="mod">
          <ac:chgData name="Danuta Uryga" userId="0fb32f67-0cd0-48de-bb9e-6dab943a7a14" providerId="ADAL" clId="{14D152A8-305F-4D22-B247-469DBBCD3BBF}" dt="2020-12-10T11:56:51.490" v="5775" actId="403"/>
          <ac:spMkLst>
            <pc:docMk/>
            <pc:sldMk cId="3132988410" sldId="280"/>
            <ac:spMk id="3" creationId="{3236FADB-1271-4778-8036-CD74C7B2D484}"/>
          </ac:spMkLst>
        </pc:spChg>
      </pc:sldChg>
      <pc:sldChg chg="modSp add del mod">
        <pc:chgData name="Danuta Uryga" userId="0fb32f67-0cd0-48de-bb9e-6dab943a7a14" providerId="ADAL" clId="{14D152A8-305F-4D22-B247-469DBBCD3BBF}" dt="2020-12-10T20:48:25.086" v="12444" actId="47"/>
        <pc:sldMkLst>
          <pc:docMk/>
          <pc:sldMk cId="3202310912" sldId="280"/>
        </pc:sldMkLst>
        <pc:spChg chg="mod">
          <ac:chgData name="Danuta Uryga" userId="0fb32f67-0cd0-48de-bb9e-6dab943a7a14" providerId="ADAL" clId="{14D152A8-305F-4D22-B247-469DBBCD3BBF}" dt="2020-12-10T12:01:12.966" v="5991" actId="20577"/>
          <ac:spMkLst>
            <pc:docMk/>
            <pc:sldMk cId="3202310912" sldId="280"/>
            <ac:spMk id="3" creationId="{3236FADB-1271-4778-8036-CD74C7B2D484}"/>
          </ac:spMkLst>
        </pc:spChg>
      </pc:sldChg>
      <pc:sldChg chg="modSp add del mod">
        <pc:chgData name="Danuta Uryga" userId="0fb32f67-0cd0-48de-bb9e-6dab943a7a14" providerId="ADAL" clId="{14D152A8-305F-4D22-B247-469DBBCD3BBF}" dt="2020-12-10T20:48:25.374" v="12445" actId="47"/>
        <pc:sldMkLst>
          <pc:docMk/>
          <pc:sldMk cId="3078659078" sldId="281"/>
        </pc:sldMkLst>
        <pc:spChg chg="mod">
          <ac:chgData name="Danuta Uryga" userId="0fb32f67-0cd0-48de-bb9e-6dab943a7a14" providerId="ADAL" clId="{14D152A8-305F-4D22-B247-469DBBCD3BBF}" dt="2020-12-10T12:09:52.160" v="6367" actId="20577"/>
          <ac:spMkLst>
            <pc:docMk/>
            <pc:sldMk cId="3078659078" sldId="281"/>
            <ac:spMk id="2" creationId="{832174C4-8AB0-4D2E-93E2-4E1E67C3B965}"/>
          </ac:spMkLst>
        </pc:spChg>
        <pc:spChg chg="mod">
          <ac:chgData name="Danuta Uryga" userId="0fb32f67-0cd0-48de-bb9e-6dab943a7a14" providerId="ADAL" clId="{14D152A8-305F-4D22-B247-469DBBCD3BBF}" dt="2020-12-10T12:10:15.800" v="6373" actId="113"/>
          <ac:spMkLst>
            <pc:docMk/>
            <pc:sldMk cId="3078659078" sldId="281"/>
            <ac:spMk id="3" creationId="{436F1AF0-1653-4CE7-A14C-991136C99B6C}"/>
          </ac:spMkLst>
        </pc:spChg>
      </pc:sldChg>
      <pc:sldChg chg="modSp new del mod">
        <pc:chgData name="Danuta Uryga" userId="0fb32f67-0cd0-48de-bb9e-6dab943a7a14" providerId="ADAL" clId="{14D152A8-305F-4D22-B247-469DBBCD3BBF}" dt="2020-12-10T11:57:37.601" v="5803" actId="2696"/>
        <pc:sldMkLst>
          <pc:docMk/>
          <pc:sldMk cId="3543951838" sldId="281"/>
        </pc:sldMkLst>
        <pc:spChg chg="mod">
          <ac:chgData name="Danuta Uryga" userId="0fb32f67-0cd0-48de-bb9e-6dab943a7a14" providerId="ADAL" clId="{14D152A8-305F-4D22-B247-469DBBCD3BBF}" dt="2020-12-10T11:57:33.497" v="5802" actId="113"/>
          <ac:spMkLst>
            <pc:docMk/>
            <pc:sldMk cId="3543951838" sldId="281"/>
            <ac:spMk id="2" creationId="{832174C4-8AB0-4D2E-93E2-4E1E67C3B965}"/>
          </ac:spMkLst>
        </pc:spChg>
        <pc:spChg chg="mod">
          <ac:chgData name="Danuta Uryga" userId="0fb32f67-0cd0-48de-bb9e-6dab943a7a14" providerId="ADAL" clId="{14D152A8-305F-4D22-B247-469DBBCD3BBF}" dt="2020-12-10T09:07:57.390" v="738" actId="27636"/>
          <ac:spMkLst>
            <pc:docMk/>
            <pc:sldMk cId="3543951838" sldId="281"/>
            <ac:spMk id="3" creationId="{436F1AF0-1653-4CE7-A14C-991136C99B6C}"/>
          </ac:spMkLst>
        </pc:spChg>
      </pc:sldChg>
      <pc:sldChg chg="modSp new del mod">
        <pc:chgData name="Danuta Uryga" userId="0fb32f67-0cd0-48de-bb9e-6dab943a7a14" providerId="ADAL" clId="{14D152A8-305F-4D22-B247-469DBBCD3BBF}" dt="2020-12-10T20:48:25.788" v="12446" actId="47"/>
        <pc:sldMkLst>
          <pc:docMk/>
          <pc:sldMk cId="380134879" sldId="282"/>
        </pc:sldMkLst>
        <pc:spChg chg="mod">
          <ac:chgData name="Danuta Uryga" userId="0fb32f67-0cd0-48de-bb9e-6dab943a7a14" providerId="ADAL" clId="{14D152A8-305F-4D22-B247-469DBBCD3BBF}" dt="2020-12-10T12:11:34.986" v="6449" actId="113"/>
          <ac:spMkLst>
            <pc:docMk/>
            <pc:sldMk cId="380134879" sldId="282"/>
            <ac:spMk id="2" creationId="{13B00AF3-F33D-43F9-A139-C301120EBB0F}"/>
          </ac:spMkLst>
        </pc:spChg>
        <pc:spChg chg="mod">
          <ac:chgData name="Danuta Uryga" userId="0fb32f67-0cd0-48de-bb9e-6dab943a7a14" providerId="ADAL" clId="{14D152A8-305F-4D22-B247-469DBBCD3BBF}" dt="2020-12-10T19:11:42.505" v="8933" actId="20577"/>
          <ac:spMkLst>
            <pc:docMk/>
            <pc:sldMk cId="380134879" sldId="282"/>
            <ac:spMk id="3" creationId="{AD40F1F0-9C51-4A70-A0C9-1C866702AE8F}"/>
          </ac:spMkLst>
        </pc:spChg>
      </pc:sldChg>
      <pc:sldChg chg="modSp new del mod">
        <pc:chgData name="Danuta Uryga" userId="0fb32f67-0cd0-48de-bb9e-6dab943a7a14" providerId="ADAL" clId="{14D152A8-305F-4D22-B247-469DBBCD3BBF}" dt="2020-12-10T12:15:15.671" v="6800" actId="47"/>
        <pc:sldMkLst>
          <pc:docMk/>
          <pc:sldMk cId="1893153222" sldId="283"/>
        </pc:sldMkLst>
        <pc:spChg chg="mod">
          <ac:chgData name="Danuta Uryga" userId="0fb32f67-0cd0-48de-bb9e-6dab943a7a14" providerId="ADAL" clId="{14D152A8-305F-4D22-B247-469DBBCD3BBF}" dt="2020-12-10T09:08:52.577" v="743"/>
          <ac:spMkLst>
            <pc:docMk/>
            <pc:sldMk cId="1893153222" sldId="283"/>
            <ac:spMk id="3" creationId="{C8162E0A-F74E-4809-9889-289D3EE38EE4}"/>
          </ac:spMkLst>
        </pc:spChg>
      </pc:sldChg>
      <pc:sldChg chg="modSp new del mod modShow">
        <pc:chgData name="Danuta Uryga" userId="0fb32f67-0cd0-48de-bb9e-6dab943a7a14" providerId="ADAL" clId="{14D152A8-305F-4D22-B247-469DBBCD3BBF}" dt="2020-12-10T19:13:32.582" v="8936" actId="2696"/>
        <pc:sldMkLst>
          <pc:docMk/>
          <pc:sldMk cId="94290777" sldId="284"/>
        </pc:sldMkLst>
        <pc:spChg chg="mod">
          <ac:chgData name="Danuta Uryga" userId="0fb32f67-0cd0-48de-bb9e-6dab943a7a14" providerId="ADAL" clId="{14D152A8-305F-4D22-B247-469DBBCD3BBF}" dt="2020-12-10T12:16:11.493" v="6889" actId="14100"/>
          <ac:spMkLst>
            <pc:docMk/>
            <pc:sldMk cId="94290777" sldId="284"/>
            <ac:spMk id="2" creationId="{46E03BEF-194F-497A-BB00-4E431F5B87DC}"/>
          </ac:spMkLst>
        </pc:spChg>
        <pc:spChg chg="mod">
          <ac:chgData name="Danuta Uryga" userId="0fb32f67-0cd0-48de-bb9e-6dab943a7a14" providerId="ADAL" clId="{14D152A8-305F-4D22-B247-469DBBCD3BBF}" dt="2020-12-10T12:30:06.330" v="7643" actId="403"/>
          <ac:spMkLst>
            <pc:docMk/>
            <pc:sldMk cId="94290777" sldId="284"/>
            <ac:spMk id="3" creationId="{6FF5C76C-D8ED-4EA1-9A5C-EC308EEC0C59}"/>
          </ac:spMkLst>
        </pc:spChg>
      </pc:sldChg>
      <pc:sldChg chg="modSp new del mod modShow">
        <pc:chgData name="Danuta Uryga" userId="0fb32f67-0cd0-48de-bb9e-6dab943a7a14" providerId="ADAL" clId="{14D152A8-305F-4D22-B247-469DBBCD3BBF}" dt="2020-12-10T19:13:42.960" v="8937" actId="2696"/>
        <pc:sldMkLst>
          <pc:docMk/>
          <pc:sldMk cId="1082089962" sldId="285"/>
        </pc:sldMkLst>
        <pc:spChg chg="mod">
          <ac:chgData name="Danuta Uryga" userId="0fb32f67-0cd0-48de-bb9e-6dab943a7a14" providerId="ADAL" clId="{14D152A8-305F-4D22-B247-469DBBCD3BBF}" dt="2020-12-10T12:26:23.809" v="7433"/>
          <ac:spMkLst>
            <pc:docMk/>
            <pc:sldMk cId="1082089962" sldId="285"/>
            <ac:spMk id="2" creationId="{B783530D-AD7C-4F00-BFD2-1D7346BC8EEE}"/>
          </ac:spMkLst>
        </pc:spChg>
        <pc:spChg chg="mod">
          <ac:chgData name="Danuta Uryga" userId="0fb32f67-0cd0-48de-bb9e-6dab943a7a14" providerId="ADAL" clId="{14D152A8-305F-4D22-B247-469DBBCD3BBF}" dt="2020-12-10T12:33:47.963" v="7839" actId="20577"/>
          <ac:spMkLst>
            <pc:docMk/>
            <pc:sldMk cId="1082089962" sldId="285"/>
            <ac:spMk id="3" creationId="{FF41403A-2784-48F6-A7ED-248DAB29C05D}"/>
          </ac:spMkLst>
        </pc:spChg>
      </pc:sldChg>
      <pc:sldChg chg="modSp new del mod">
        <pc:chgData name="Danuta Uryga" userId="0fb32f67-0cd0-48de-bb9e-6dab943a7a14" providerId="ADAL" clId="{14D152A8-305F-4D22-B247-469DBBCD3BBF}" dt="2020-12-10T12:33:58.420" v="7840" actId="47"/>
        <pc:sldMkLst>
          <pc:docMk/>
          <pc:sldMk cId="3532126072" sldId="286"/>
        </pc:sldMkLst>
        <pc:spChg chg="mod">
          <ac:chgData name="Danuta Uryga" userId="0fb32f67-0cd0-48de-bb9e-6dab943a7a14" providerId="ADAL" clId="{14D152A8-305F-4D22-B247-469DBBCD3BBF}" dt="2020-12-10T12:30:40.152" v="7646" actId="21"/>
          <ac:spMkLst>
            <pc:docMk/>
            <pc:sldMk cId="3532126072" sldId="286"/>
            <ac:spMk id="3" creationId="{8BA71AB3-2393-4B05-9C47-77CDE4F93268}"/>
          </ac:spMkLst>
        </pc:spChg>
      </pc:sldChg>
      <pc:sldChg chg="modSp add del mod">
        <pc:chgData name="Danuta Uryga" userId="0fb32f67-0cd0-48de-bb9e-6dab943a7a14" providerId="ADAL" clId="{14D152A8-305F-4D22-B247-469DBBCD3BBF}" dt="2020-12-10T20:48:26.502" v="12447" actId="47"/>
        <pc:sldMkLst>
          <pc:docMk/>
          <pc:sldMk cId="3305784501" sldId="287"/>
        </pc:sldMkLst>
        <pc:spChg chg="mod">
          <ac:chgData name="Danuta Uryga" userId="0fb32f67-0cd0-48de-bb9e-6dab943a7a14" providerId="ADAL" clId="{14D152A8-305F-4D22-B247-469DBBCD3BBF}" dt="2020-12-10T12:37:45.464" v="8057" actId="20577"/>
          <ac:spMkLst>
            <pc:docMk/>
            <pc:sldMk cId="3305784501" sldId="287"/>
            <ac:spMk id="2" creationId="{B2B41005-F343-4C9A-A215-78A2914FD6E6}"/>
          </ac:spMkLst>
        </pc:spChg>
        <pc:spChg chg="mod">
          <ac:chgData name="Danuta Uryga" userId="0fb32f67-0cd0-48de-bb9e-6dab943a7a14" providerId="ADAL" clId="{14D152A8-305F-4D22-B247-469DBBCD3BBF}" dt="2020-12-10T19:13:19.323" v="8935" actId="20577"/>
          <ac:spMkLst>
            <pc:docMk/>
            <pc:sldMk cId="3305784501" sldId="287"/>
            <ac:spMk id="3" creationId="{713E0309-0173-4D86-8550-347EA00694AB}"/>
          </ac:spMkLst>
        </pc:spChg>
      </pc:sldChg>
      <pc:sldChg chg="modSp new del mod">
        <pc:chgData name="Danuta Uryga" userId="0fb32f67-0cd0-48de-bb9e-6dab943a7a14" providerId="ADAL" clId="{14D152A8-305F-4D22-B247-469DBBCD3BBF}" dt="2020-12-10T12:36:37.557" v="8029" actId="2696"/>
        <pc:sldMkLst>
          <pc:docMk/>
          <pc:sldMk cId="4078384070" sldId="287"/>
        </pc:sldMkLst>
        <pc:spChg chg="mod">
          <ac:chgData name="Danuta Uryga" userId="0fb32f67-0cd0-48de-bb9e-6dab943a7a14" providerId="ADAL" clId="{14D152A8-305F-4D22-B247-469DBBCD3BBF}" dt="2020-12-10T12:34:28.515" v="7865" actId="20577"/>
          <ac:spMkLst>
            <pc:docMk/>
            <pc:sldMk cId="4078384070" sldId="287"/>
            <ac:spMk id="2" creationId="{B2B41005-F343-4C9A-A215-78A2914FD6E6}"/>
          </ac:spMkLst>
        </pc:spChg>
        <pc:spChg chg="mod">
          <ac:chgData name="Danuta Uryga" userId="0fb32f67-0cd0-48de-bb9e-6dab943a7a14" providerId="ADAL" clId="{14D152A8-305F-4D22-B247-469DBBCD3BBF}" dt="2020-12-10T12:35:55.773" v="8028" actId="403"/>
          <ac:spMkLst>
            <pc:docMk/>
            <pc:sldMk cId="4078384070" sldId="287"/>
            <ac:spMk id="3" creationId="{713E0309-0173-4D86-8550-347EA00694AB}"/>
          </ac:spMkLst>
        </pc:spChg>
      </pc:sldChg>
      <pc:sldChg chg="modSp new del mod">
        <pc:chgData name="Danuta Uryga" userId="0fb32f67-0cd0-48de-bb9e-6dab943a7a14" providerId="ADAL" clId="{14D152A8-305F-4D22-B247-469DBBCD3BBF}" dt="2020-12-10T20:48:26.925" v="12448" actId="47"/>
        <pc:sldMkLst>
          <pc:docMk/>
          <pc:sldMk cId="541663613" sldId="288"/>
        </pc:sldMkLst>
        <pc:spChg chg="mod">
          <ac:chgData name="Danuta Uryga" userId="0fb32f67-0cd0-48de-bb9e-6dab943a7a14" providerId="ADAL" clId="{14D152A8-305F-4D22-B247-469DBBCD3BBF}" dt="2020-12-10T12:37:56.192" v="8081" actId="113"/>
          <ac:spMkLst>
            <pc:docMk/>
            <pc:sldMk cId="541663613" sldId="288"/>
            <ac:spMk id="2" creationId="{50D72F9C-6178-4425-B430-CD51F949095C}"/>
          </ac:spMkLst>
        </pc:spChg>
        <pc:spChg chg="mod">
          <ac:chgData name="Danuta Uryga" userId="0fb32f67-0cd0-48de-bb9e-6dab943a7a14" providerId="ADAL" clId="{14D152A8-305F-4D22-B247-469DBBCD3BBF}" dt="2020-12-10T19:14:07.324" v="8939" actId="403"/>
          <ac:spMkLst>
            <pc:docMk/>
            <pc:sldMk cId="541663613" sldId="288"/>
            <ac:spMk id="3" creationId="{6BD3FE95-3A43-43F7-9C8B-1BF3CBEF5135}"/>
          </ac:spMkLst>
        </pc:spChg>
      </pc:sldChg>
      <pc:sldChg chg="modSp new del mod">
        <pc:chgData name="Danuta Uryga" userId="0fb32f67-0cd0-48de-bb9e-6dab943a7a14" providerId="ADAL" clId="{14D152A8-305F-4D22-B247-469DBBCD3BBF}" dt="2020-12-10T19:22:30.506" v="9551" actId="2696"/>
        <pc:sldMkLst>
          <pc:docMk/>
          <pc:sldMk cId="1826261986" sldId="289"/>
        </pc:sldMkLst>
        <pc:spChg chg="mod">
          <ac:chgData name="Danuta Uryga" userId="0fb32f67-0cd0-48de-bb9e-6dab943a7a14" providerId="ADAL" clId="{14D152A8-305F-4D22-B247-469DBBCD3BBF}" dt="2020-12-10T09:12:20.845" v="777" actId="20577"/>
          <ac:spMkLst>
            <pc:docMk/>
            <pc:sldMk cId="1826261986" sldId="289"/>
            <ac:spMk id="2" creationId="{A8D329B1-E7A2-409F-B9D9-34FFC9017030}"/>
          </ac:spMkLst>
        </pc:spChg>
        <pc:spChg chg="mod">
          <ac:chgData name="Danuta Uryga" userId="0fb32f67-0cd0-48de-bb9e-6dab943a7a14" providerId="ADAL" clId="{14D152A8-305F-4D22-B247-469DBBCD3BBF}" dt="2020-12-10T09:12:15.446" v="757"/>
          <ac:spMkLst>
            <pc:docMk/>
            <pc:sldMk cId="1826261986" sldId="289"/>
            <ac:spMk id="3" creationId="{B865B38C-0DC3-4E0A-9389-88A41253D52C}"/>
          </ac:spMkLst>
        </pc:spChg>
      </pc:sldChg>
      <pc:sldChg chg="modSp add del mod">
        <pc:chgData name="Danuta Uryga" userId="0fb32f67-0cd0-48de-bb9e-6dab943a7a14" providerId="ADAL" clId="{14D152A8-305F-4D22-B247-469DBBCD3BBF}" dt="2020-12-11T07:40:25.791" v="28056" actId="113"/>
        <pc:sldMkLst>
          <pc:docMk/>
          <pc:sldMk cId="2634270197" sldId="289"/>
        </pc:sldMkLst>
        <pc:spChg chg="mod">
          <ac:chgData name="Danuta Uryga" userId="0fb32f67-0cd0-48de-bb9e-6dab943a7a14" providerId="ADAL" clId="{14D152A8-305F-4D22-B247-469DBBCD3BBF}" dt="2020-12-11T07:40:25.791" v="28056" actId="113"/>
          <ac:spMkLst>
            <pc:docMk/>
            <pc:sldMk cId="2634270197" sldId="289"/>
            <ac:spMk id="2" creationId="{A8D329B1-E7A2-409F-B9D9-34FFC9017030}"/>
          </ac:spMkLst>
        </pc:spChg>
        <pc:spChg chg="mod">
          <ac:chgData name="Danuta Uryga" userId="0fb32f67-0cd0-48de-bb9e-6dab943a7a14" providerId="ADAL" clId="{14D152A8-305F-4D22-B247-469DBBCD3BBF}" dt="2020-12-11T07:40:11.565" v="28053" actId="404"/>
          <ac:spMkLst>
            <pc:docMk/>
            <pc:sldMk cId="2634270197" sldId="289"/>
            <ac:spMk id="3" creationId="{B865B38C-0DC3-4E0A-9389-88A41253D52C}"/>
          </ac:spMkLst>
        </pc:spChg>
      </pc:sldChg>
      <pc:sldChg chg="modSp new del mod">
        <pc:chgData name="Danuta Uryga" userId="0fb32f67-0cd0-48de-bb9e-6dab943a7a14" providerId="ADAL" clId="{14D152A8-305F-4D22-B247-469DBBCD3BBF}" dt="2020-12-10T19:22:30.506" v="9551" actId="2696"/>
        <pc:sldMkLst>
          <pc:docMk/>
          <pc:sldMk cId="538487187" sldId="290"/>
        </pc:sldMkLst>
        <pc:spChg chg="mod">
          <ac:chgData name="Danuta Uryga" userId="0fb32f67-0cd0-48de-bb9e-6dab943a7a14" providerId="ADAL" clId="{14D152A8-305F-4D22-B247-469DBBCD3BBF}" dt="2020-12-10T09:12:47.103" v="779"/>
          <ac:spMkLst>
            <pc:docMk/>
            <pc:sldMk cId="538487187" sldId="290"/>
            <ac:spMk id="3" creationId="{91361D29-CA35-4E6D-ACD0-5929265728AD}"/>
          </ac:spMkLst>
        </pc:spChg>
      </pc:sldChg>
      <pc:sldChg chg="modSp add del mod">
        <pc:chgData name="Danuta Uryga" userId="0fb32f67-0cd0-48de-bb9e-6dab943a7a14" providerId="ADAL" clId="{14D152A8-305F-4D22-B247-469DBBCD3BBF}" dt="2020-12-10T19:26:36.507" v="9653" actId="47"/>
        <pc:sldMkLst>
          <pc:docMk/>
          <pc:sldMk cId="1472124722" sldId="290"/>
        </pc:sldMkLst>
        <pc:spChg chg="mod">
          <ac:chgData name="Danuta Uryga" userId="0fb32f67-0cd0-48de-bb9e-6dab943a7a14" providerId="ADAL" clId="{14D152A8-305F-4D22-B247-469DBBCD3BBF}" dt="2020-12-10T19:25:10.374" v="9642" actId="21"/>
          <ac:spMkLst>
            <pc:docMk/>
            <pc:sldMk cId="1472124722" sldId="290"/>
            <ac:spMk id="3" creationId="{91361D29-CA35-4E6D-ACD0-5929265728AD}"/>
          </ac:spMkLst>
        </pc:spChg>
      </pc:sldChg>
      <pc:sldChg chg="modSp new del mod">
        <pc:chgData name="Danuta Uryga" userId="0fb32f67-0cd0-48de-bb9e-6dab943a7a14" providerId="ADAL" clId="{14D152A8-305F-4D22-B247-469DBBCD3BBF}" dt="2020-12-10T19:22:30.506" v="9551" actId="2696"/>
        <pc:sldMkLst>
          <pc:docMk/>
          <pc:sldMk cId="3194498041" sldId="291"/>
        </pc:sldMkLst>
        <pc:spChg chg="mod">
          <ac:chgData name="Danuta Uryga" userId="0fb32f67-0cd0-48de-bb9e-6dab943a7a14" providerId="ADAL" clId="{14D152A8-305F-4D22-B247-469DBBCD3BBF}" dt="2020-12-10T09:13:05.341" v="781"/>
          <ac:spMkLst>
            <pc:docMk/>
            <pc:sldMk cId="3194498041" sldId="291"/>
            <ac:spMk id="3" creationId="{F8E769DA-5071-4732-897D-3F342A452217}"/>
          </ac:spMkLst>
        </pc:spChg>
      </pc:sldChg>
      <pc:sldChg chg="modSp add del mod">
        <pc:chgData name="Danuta Uryga" userId="0fb32f67-0cd0-48de-bb9e-6dab943a7a14" providerId="ADAL" clId="{14D152A8-305F-4D22-B247-469DBBCD3BBF}" dt="2020-12-11T07:40:22.129" v="28055" actId="113"/>
        <pc:sldMkLst>
          <pc:docMk/>
          <pc:sldMk cId="3392432275" sldId="291"/>
        </pc:sldMkLst>
        <pc:spChg chg="mod">
          <ac:chgData name="Danuta Uryga" userId="0fb32f67-0cd0-48de-bb9e-6dab943a7a14" providerId="ADAL" clId="{14D152A8-305F-4D22-B247-469DBBCD3BBF}" dt="2020-12-11T07:40:22.129" v="28055" actId="113"/>
          <ac:spMkLst>
            <pc:docMk/>
            <pc:sldMk cId="3392432275" sldId="291"/>
            <ac:spMk id="2" creationId="{2CCD48EA-8BD8-4D70-80C1-DBF8E1157F79}"/>
          </ac:spMkLst>
        </pc:spChg>
        <pc:spChg chg="mod">
          <ac:chgData name="Danuta Uryga" userId="0fb32f67-0cd0-48de-bb9e-6dab943a7a14" providerId="ADAL" clId="{14D152A8-305F-4D22-B247-469DBBCD3BBF}" dt="2020-12-11T07:40:19.609" v="28054" actId="404"/>
          <ac:spMkLst>
            <pc:docMk/>
            <pc:sldMk cId="3392432275" sldId="291"/>
            <ac:spMk id="3" creationId="{F8E769DA-5071-4732-897D-3F342A452217}"/>
          </ac:spMkLst>
        </pc:spChg>
      </pc:sldChg>
      <pc:sldChg chg="modSp new del mod">
        <pc:chgData name="Danuta Uryga" userId="0fb32f67-0cd0-48de-bb9e-6dab943a7a14" providerId="ADAL" clId="{14D152A8-305F-4D22-B247-469DBBCD3BBF}" dt="2020-12-10T19:22:30.506" v="9551" actId="2696"/>
        <pc:sldMkLst>
          <pc:docMk/>
          <pc:sldMk cId="2467361809" sldId="292"/>
        </pc:sldMkLst>
        <pc:spChg chg="mod">
          <ac:chgData name="Danuta Uryga" userId="0fb32f67-0cd0-48de-bb9e-6dab943a7a14" providerId="ADAL" clId="{14D152A8-305F-4D22-B247-469DBBCD3BBF}" dt="2020-12-10T09:13:23.093" v="783"/>
          <ac:spMkLst>
            <pc:docMk/>
            <pc:sldMk cId="2467361809" sldId="292"/>
            <ac:spMk id="3" creationId="{EA0E098C-20F7-4DF0-AC8C-DA5F2BF49D0F}"/>
          </ac:spMkLst>
        </pc:spChg>
      </pc:sldChg>
      <pc:sldChg chg="modSp add del mod">
        <pc:chgData name="Danuta Uryga" userId="0fb32f67-0cd0-48de-bb9e-6dab943a7a14" providerId="ADAL" clId="{14D152A8-305F-4D22-B247-469DBBCD3BBF}" dt="2020-12-10T19:31:53.754" v="9703" actId="47"/>
        <pc:sldMkLst>
          <pc:docMk/>
          <pc:sldMk cId="3631563278" sldId="292"/>
        </pc:sldMkLst>
        <pc:spChg chg="mod">
          <ac:chgData name="Danuta Uryga" userId="0fb32f67-0cd0-48de-bb9e-6dab943a7a14" providerId="ADAL" clId="{14D152A8-305F-4D22-B247-469DBBCD3BBF}" dt="2020-12-10T19:31:51.217" v="9702" actId="21"/>
          <ac:spMkLst>
            <pc:docMk/>
            <pc:sldMk cId="3631563278" sldId="292"/>
            <ac:spMk id="3" creationId="{EA0E098C-20F7-4DF0-AC8C-DA5F2BF49D0F}"/>
          </ac:spMkLst>
        </pc:spChg>
      </pc:sldChg>
      <pc:sldChg chg="modSp new del mod">
        <pc:chgData name="Danuta Uryga" userId="0fb32f67-0cd0-48de-bb9e-6dab943a7a14" providerId="ADAL" clId="{14D152A8-305F-4D22-B247-469DBBCD3BBF}" dt="2020-12-10T19:46:54.978" v="10183" actId="47"/>
        <pc:sldMkLst>
          <pc:docMk/>
          <pc:sldMk cId="3744507401" sldId="293"/>
        </pc:sldMkLst>
        <pc:spChg chg="mod">
          <ac:chgData name="Danuta Uryga" userId="0fb32f67-0cd0-48de-bb9e-6dab943a7a14" providerId="ADAL" clId="{14D152A8-305F-4D22-B247-469DBBCD3BBF}" dt="2020-12-10T19:44:58.852" v="10132" actId="21"/>
          <ac:spMkLst>
            <pc:docMk/>
            <pc:sldMk cId="3744507401" sldId="293"/>
            <ac:spMk id="3" creationId="{2E142835-8369-47E2-BA5D-3259CC422FAD}"/>
          </ac:spMkLst>
        </pc:spChg>
      </pc:sldChg>
      <pc:sldChg chg="modSp new del mod">
        <pc:chgData name="Danuta Uryga" userId="0fb32f67-0cd0-48de-bb9e-6dab943a7a14" providerId="ADAL" clId="{14D152A8-305F-4D22-B247-469DBBCD3BBF}" dt="2020-12-10T19:51:34.143" v="10493" actId="47"/>
        <pc:sldMkLst>
          <pc:docMk/>
          <pc:sldMk cId="4183513009" sldId="294"/>
        </pc:sldMkLst>
        <pc:spChg chg="mod">
          <ac:chgData name="Danuta Uryga" userId="0fb32f67-0cd0-48de-bb9e-6dab943a7a14" providerId="ADAL" clId="{14D152A8-305F-4D22-B247-469DBBCD3BBF}" dt="2020-12-10T19:47:07.267" v="10184" actId="21"/>
          <ac:spMkLst>
            <pc:docMk/>
            <pc:sldMk cId="4183513009" sldId="294"/>
            <ac:spMk id="3" creationId="{6E70688F-F443-4258-9DA8-45210BD847B2}"/>
          </ac:spMkLst>
        </pc:spChg>
      </pc:sldChg>
      <pc:sldChg chg="modSp new del mod">
        <pc:chgData name="Danuta Uryga" userId="0fb32f67-0cd0-48de-bb9e-6dab943a7a14" providerId="ADAL" clId="{14D152A8-305F-4D22-B247-469DBBCD3BBF}" dt="2020-12-10T19:53:08.732" v="10533" actId="47"/>
        <pc:sldMkLst>
          <pc:docMk/>
          <pc:sldMk cId="2077134899" sldId="295"/>
        </pc:sldMkLst>
        <pc:spChg chg="mod">
          <ac:chgData name="Danuta Uryga" userId="0fb32f67-0cd0-48de-bb9e-6dab943a7a14" providerId="ADAL" clId="{14D152A8-305F-4D22-B247-469DBBCD3BBF}" dt="2020-12-10T09:17:41.217" v="792"/>
          <ac:spMkLst>
            <pc:docMk/>
            <pc:sldMk cId="2077134899" sldId="295"/>
            <ac:spMk id="3" creationId="{0F3AF064-BC7C-4EA3-B5E4-4E2263FF5269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7:40:56.443" v="28063" actId="47"/>
        <pc:sldMkLst>
          <pc:docMk/>
          <pc:sldMk cId="329851357" sldId="296"/>
        </pc:sldMkLst>
        <pc:spChg chg="mod">
          <ac:chgData name="Danuta Uryga" userId="0fb32f67-0cd0-48de-bb9e-6dab943a7a14" providerId="ADAL" clId="{14D152A8-305F-4D22-B247-469DBBCD3BBF}" dt="2020-12-10T23:19:10.172" v="18558" actId="113"/>
          <ac:spMkLst>
            <pc:docMk/>
            <pc:sldMk cId="329851357" sldId="296"/>
            <ac:spMk id="2" creationId="{463E8221-02D5-4910-8DF1-1628EE9BDC69}"/>
          </ac:spMkLst>
        </pc:spChg>
        <pc:spChg chg="mod">
          <ac:chgData name="Danuta Uryga" userId="0fb32f67-0cd0-48de-bb9e-6dab943a7a14" providerId="ADAL" clId="{14D152A8-305F-4D22-B247-469DBBCD3BBF}" dt="2020-12-10T20:00:43.723" v="10856" actId="113"/>
          <ac:spMkLst>
            <pc:docMk/>
            <pc:sldMk cId="329851357" sldId="296"/>
            <ac:spMk id="3" creationId="{A7EA37EB-755F-4B3F-9FF9-D3CC373C0DAE}"/>
          </ac:spMkLst>
        </pc:spChg>
      </pc:sldChg>
      <pc:sldChg chg="modSp new del mod">
        <pc:chgData name="Danuta Uryga" userId="0fb32f67-0cd0-48de-bb9e-6dab943a7a14" providerId="ADAL" clId="{14D152A8-305F-4D22-B247-469DBBCD3BBF}" dt="2020-12-10T20:34:32.901" v="11404" actId="2696"/>
        <pc:sldMkLst>
          <pc:docMk/>
          <pc:sldMk cId="1480908199" sldId="297"/>
        </pc:sldMkLst>
        <pc:spChg chg="mod">
          <ac:chgData name="Danuta Uryga" userId="0fb32f67-0cd0-48de-bb9e-6dab943a7a14" providerId="ADAL" clId="{14D152A8-305F-4D22-B247-469DBBCD3BBF}" dt="2020-12-10T09:21:15.484" v="972" actId="20577"/>
          <ac:spMkLst>
            <pc:docMk/>
            <pc:sldMk cId="1480908199" sldId="297"/>
            <ac:spMk id="2" creationId="{E14ED907-6391-46EA-B8DA-F97D648012E4}"/>
          </ac:spMkLst>
        </pc:spChg>
        <pc:spChg chg="mod">
          <ac:chgData name="Danuta Uryga" userId="0fb32f67-0cd0-48de-bb9e-6dab943a7a14" providerId="ADAL" clId="{14D152A8-305F-4D22-B247-469DBBCD3BBF}" dt="2020-12-10T09:22:08.263" v="976" actId="27636"/>
          <ac:spMkLst>
            <pc:docMk/>
            <pc:sldMk cId="1480908199" sldId="297"/>
            <ac:spMk id="3" creationId="{F556AEF8-A077-4711-B214-55CB3877E39D}"/>
          </ac:spMkLst>
        </pc:spChg>
      </pc:sldChg>
      <pc:sldChg chg="modSp new del mod">
        <pc:chgData name="Danuta Uryga" userId="0fb32f67-0cd0-48de-bb9e-6dab943a7a14" providerId="ADAL" clId="{14D152A8-305F-4D22-B247-469DBBCD3BBF}" dt="2020-12-10T20:34:32.901" v="11404" actId="2696"/>
        <pc:sldMkLst>
          <pc:docMk/>
          <pc:sldMk cId="2280062068" sldId="298"/>
        </pc:sldMkLst>
        <pc:spChg chg="mod">
          <ac:chgData name="Danuta Uryga" userId="0fb32f67-0cd0-48de-bb9e-6dab943a7a14" providerId="ADAL" clId="{14D152A8-305F-4D22-B247-469DBBCD3BBF}" dt="2020-12-10T09:22:24.758" v="979" actId="27636"/>
          <ac:spMkLst>
            <pc:docMk/>
            <pc:sldMk cId="2280062068" sldId="298"/>
            <ac:spMk id="3" creationId="{85A1E246-1ADB-44C6-87F4-E832CB4E9812}"/>
          </ac:spMkLst>
        </pc:spChg>
      </pc:sldChg>
      <pc:sldChg chg="modSp new del mod">
        <pc:chgData name="Danuta Uryga" userId="0fb32f67-0cd0-48de-bb9e-6dab943a7a14" providerId="ADAL" clId="{14D152A8-305F-4D22-B247-469DBBCD3BBF}" dt="2020-12-10T20:34:32.901" v="11404" actId="2696"/>
        <pc:sldMkLst>
          <pc:docMk/>
          <pc:sldMk cId="1492416039" sldId="299"/>
        </pc:sldMkLst>
        <pc:spChg chg="mod">
          <ac:chgData name="Danuta Uryga" userId="0fb32f67-0cd0-48de-bb9e-6dab943a7a14" providerId="ADAL" clId="{14D152A8-305F-4D22-B247-469DBBCD3BBF}" dt="2020-12-10T09:22:51.318" v="982" actId="27636"/>
          <ac:spMkLst>
            <pc:docMk/>
            <pc:sldMk cId="1492416039" sldId="299"/>
            <ac:spMk id="3" creationId="{F76B61BE-C2C5-4C17-B92C-0DABB710AC9F}"/>
          </ac:spMkLst>
        </pc:spChg>
      </pc:sldChg>
      <pc:sldChg chg="modSp new del mod">
        <pc:chgData name="Danuta Uryga" userId="0fb32f67-0cd0-48de-bb9e-6dab943a7a14" providerId="ADAL" clId="{14D152A8-305F-4D22-B247-469DBBCD3BBF}" dt="2020-12-10T20:34:32.901" v="11404" actId="2696"/>
        <pc:sldMkLst>
          <pc:docMk/>
          <pc:sldMk cId="1820586812" sldId="300"/>
        </pc:sldMkLst>
        <pc:spChg chg="mod">
          <ac:chgData name="Danuta Uryga" userId="0fb32f67-0cd0-48de-bb9e-6dab943a7a14" providerId="ADAL" clId="{14D152A8-305F-4D22-B247-469DBBCD3BBF}" dt="2020-12-10T09:23:23.602" v="985" actId="27636"/>
          <ac:spMkLst>
            <pc:docMk/>
            <pc:sldMk cId="1820586812" sldId="300"/>
            <ac:spMk id="3" creationId="{EC3B805C-9084-44A4-8051-A3E485EB2096}"/>
          </ac:spMkLst>
        </pc:spChg>
      </pc:sldChg>
      <pc:sldChg chg="modSp new del mod">
        <pc:chgData name="Danuta Uryga" userId="0fb32f67-0cd0-48de-bb9e-6dab943a7a14" providerId="ADAL" clId="{14D152A8-305F-4D22-B247-469DBBCD3BBF}" dt="2020-12-10T20:34:32.901" v="11404" actId="2696"/>
        <pc:sldMkLst>
          <pc:docMk/>
          <pc:sldMk cId="3615996379" sldId="301"/>
        </pc:sldMkLst>
        <pc:spChg chg="mod">
          <ac:chgData name="Danuta Uryga" userId="0fb32f67-0cd0-48de-bb9e-6dab943a7a14" providerId="ADAL" clId="{14D152A8-305F-4D22-B247-469DBBCD3BBF}" dt="2020-12-10T09:24:00.850" v="988" actId="27636"/>
          <ac:spMkLst>
            <pc:docMk/>
            <pc:sldMk cId="3615996379" sldId="301"/>
            <ac:spMk id="3" creationId="{92CAEE97-AFCE-4EB0-B10E-6F1BD49F22B5}"/>
          </ac:spMkLst>
        </pc:spChg>
      </pc:sldChg>
      <pc:sldChg chg="add del">
        <pc:chgData name="Danuta Uryga" userId="0fb32f67-0cd0-48de-bb9e-6dab943a7a14" providerId="ADAL" clId="{14D152A8-305F-4D22-B247-469DBBCD3BBF}" dt="2020-12-10T21:25:35.130" v="13939" actId="2696"/>
        <pc:sldMkLst>
          <pc:docMk/>
          <pc:sldMk cId="66774884" sldId="302"/>
        </pc:sldMkLst>
      </pc:sldChg>
      <pc:sldChg chg="modSp add del mod">
        <pc:chgData name="Danuta Uryga" userId="0fb32f67-0cd0-48de-bb9e-6dab943a7a14" providerId="ADAL" clId="{14D152A8-305F-4D22-B247-469DBBCD3BBF}" dt="2020-12-11T07:38:24.300" v="28037" actId="20577"/>
        <pc:sldMkLst>
          <pc:docMk/>
          <pc:sldMk cId="2451679096" sldId="302"/>
        </pc:sldMkLst>
        <pc:spChg chg="mod">
          <ac:chgData name="Danuta Uryga" userId="0fb32f67-0cd0-48de-bb9e-6dab943a7a14" providerId="ADAL" clId="{14D152A8-305F-4D22-B247-469DBBCD3BBF}" dt="2020-12-11T07:38:24.300" v="28037" actId="20577"/>
          <ac:spMkLst>
            <pc:docMk/>
            <pc:sldMk cId="2451679096" sldId="302"/>
            <ac:spMk id="2" creationId="{E4055D07-2894-410E-8AF9-95BCE5925820}"/>
          </ac:spMkLst>
        </pc:spChg>
        <pc:spChg chg="mod">
          <ac:chgData name="Danuta Uryga" userId="0fb32f67-0cd0-48de-bb9e-6dab943a7a14" providerId="ADAL" clId="{14D152A8-305F-4D22-B247-469DBBCD3BBF}" dt="2020-12-11T07:38:20.242" v="28036" actId="1076"/>
          <ac:spMkLst>
            <pc:docMk/>
            <pc:sldMk cId="2451679096" sldId="302"/>
            <ac:spMk id="3" creationId="{D760A65E-26B6-4ED1-A279-47AAE48AF15A}"/>
          </ac:spMkLst>
        </pc:spChg>
      </pc:sldChg>
      <pc:sldChg chg="modSp new del mod">
        <pc:chgData name="Danuta Uryga" userId="0fb32f67-0cd0-48de-bb9e-6dab943a7a14" providerId="ADAL" clId="{14D152A8-305F-4D22-B247-469DBBCD3BBF}" dt="2020-12-10T21:24:59.231" v="13937" actId="2696"/>
        <pc:sldMkLst>
          <pc:docMk/>
          <pc:sldMk cId="2456226020" sldId="302"/>
        </pc:sldMkLst>
        <pc:spChg chg="mod">
          <ac:chgData name="Danuta Uryga" userId="0fb32f67-0cd0-48de-bb9e-6dab943a7a14" providerId="ADAL" clId="{14D152A8-305F-4D22-B247-469DBBCD3BBF}" dt="2020-12-10T21:21:13.830" v="13784" actId="20577"/>
          <ac:spMkLst>
            <pc:docMk/>
            <pc:sldMk cId="2456226020" sldId="302"/>
            <ac:spMk id="2" creationId="{E4055D07-2894-410E-8AF9-95BCE5925820}"/>
          </ac:spMkLst>
        </pc:spChg>
        <pc:spChg chg="mod">
          <ac:chgData name="Danuta Uryga" userId="0fb32f67-0cd0-48de-bb9e-6dab943a7a14" providerId="ADAL" clId="{14D152A8-305F-4D22-B247-469DBBCD3BBF}" dt="2020-12-10T21:08:44.677" v="13470" actId="403"/>
          <ac:spMkLst>
            <pc:docMk/>
            <pc:sldMk cId="2456226020" sldId="302"/>
            <ac:spMk id="3" creationId="{D760A65E-26B6-4ED1-A279-47AAE48AF15A}"/>
          </ac:spMkLst>
        </pc:spChg>
      </pc:sldChg>
      <pc:sldChg chg="modSp new add del mod">
        <pc:chgData name="Danuta Uryga" userId="0fb32f67-0cd0-48de-bb9e-6dab943a7a14" providerId="ADAL" clId="{14D152A8-305F-4D22-B247-469DBBCD3BBF}" dt="2020-12-10T22:38:37.737" v="17126" actId="2696"/>
        <pc:sldMkLst>
          <pc:docMk/>
          <pc:sldMk cId="2220628810" sldId="303"/>
        </pc:sldMkLst>
        <pc:spChg chg="mod">
          <ac:chgData name="Danuta Uryga" userId="0fb32f67-0cd0-48de-bb9e-6dab943a7a14" providerId="ADAL" clId="{14D152A8-305F-4D22-B247-469DBBCD3BBF}" dt="2020-12-10T22:16:23.806" v="16507" actId="113"/>
          <ac:spMkLst>
            <pc:docMk/>
            <pc:sldMk cId="2220628810" sldId="303"/>
            <ac:spMk id="2" creationId="{BABDCED6-07DC-4016-AC1A-47D6941555D8}"/>
          </ac:spMkLst>
        </pc:spChg>
        <pc:spChg chg="mod">
          <ac:chgData name="Danuta Uryga" userId="0fb32f67-0cd0-48de-bb9e-6dab943a7a14" providerId="ADAL" clId="{14D152A8-305F-4D22-B247-469DBBCD3BBF}" dt="2020-12-10T21:51:02.801" v="15234" actId="113"/>
          <ac:spMkLst>
            <pc:docMk/>
            <pc:sldMk cId="2220628810" sldId="303"/>
            <ac:spMk id="3" creationId="{B2A34C1D-7350-4427-8AAE-00E1A472BFD7}"/>
          </ac:spMkLst>
        </pc:spChg>
      </pc:sldChg>
      <pc:sldChg chg="modSp new add del mod">
        <pc:chgData name="Danuta Uryga" userId="0fb32f67-0cd0-48de-bb9e-6dab943a7a14" providerId="ADAL" clId="{14D152A8-305F-4D22-B247-469DBBCD3BBF}" dt="2020-12-10T22:38:37.737" v="17126" actId="2696"/>
        <pc:sldMkLst>
          <pc:docMk/>
          <pc:sldMk cId="1641501514" sldId="304"/>
        </pc:sldMkLst>
        <pc:spChg chg="mod">
          <ac:chgData name="Danuta Uryga" userId="0fb32f67-0cd0-48de-bb9e-6dab943a7a14" providerId="ADAL" clId="{14D152A8-305F-4D22-B247-469DBBCD3BBF}" dt="2020-12-10T22:16:18.539" v="16506" actId="113"/>
          <ac:spMkLst>
            <pc:docMk/>
            <pc:sldMk cId="1641501514" sldId="304"/>
            <ac:spMk id="2" creationId="{08E3382A-0CCE-4184-925D-EE8A157E9993}"/>
          </ac:spMkLst>
        </pc:spChg>
        <pc:spChg chg="mod">
          <ac:chgData name="Danuta Uryga" userId="0fb32f67-0cd0-48de-bb9e-6dab943a7a14" providerId="ADAL" clId="{14D152A8-305F-4D22-B247-469DBBCD3BBF}" dt="2020-12-10T22:14:56.766" v="16498" actId="6549"/>
          <ac:spMkLst>
            <pc:docMk/>
            <pc:sldMk cId="1641501514" sldId="304"/>
            <ac:spMk id="3" creationId="{A49F5200-8009-400B-9413-559AE55D6AE6}"/>
          </ac:spMkLst>
        </pc:spChg>
      </pc:sldChg>
      <pc:sldChg chg="addSp modSp new add del mod">
        <pc:chgData name="Danuta Uryga" userId="0fb32f67-0cd0-48de-bb9e-6dab943a7a14" providerId="ADAL" clId="{14D152A8-305F-4D22-B247-469DBBCD3BBF}" dt="2020-12-10T22:38:37.737" v="17126" actId="2696"/>
        <pc:sldMkLst>
          <pc:docMk/>
          <pc:sldMk cId="2351886273" sldId="305"/>
        </pc:sldMkLst>
        <pc:spChg chg="mod">
          <ac:chgData name="Danuta Uryga" userId="0fb32f67-0cd0-48de-bb9e-6dab943a7a14" providerId="ADAL" clId="{14D152A8-305F-4D22-B247-469DBBCD3BBF}" dt="2020-12-10T22:16:12.314" v="16503" actId="113"/>
          <ac:spMkLst>
            <pc:docMk/>
            <pc:sldMk cId="2351886273" sldId="305"/>
            <ac:spMk id="2" creationId="{CF9B3CED-2296-4612-9E53-8F6BC698FA3C}"/>
          </ac:spMkLst>
        </pc:spChg>
        <pc:spChg chg="mod">
          <ac:chgData name="Danuta Uryga" userId="0fb32f67-0cd0-48de-bb9e-6dab943a7a14" providerId="ADAL" clId="{14D152A8-305F-4D22-B247-469DBBCD3BBF}" dt="2020-12-10T22:11:17.854" v="16346" actId="207"/>
          <ac:spMkLst>
            <pc:docMk/>
            <pc:sldMk cId="2351886273" sldId="305"/>
            <ac:spMk id="3" creationId="{EDDD4CFF-59CB-4F57-903D-1221AAD65871}"/>
          </ac:spMkLst>
        </pc:spChg>
        <pc:cxnChg chg="add mod">
          <ac:chgData name="Danuta Uryga" userId="0fb32f67-0cd0-48de-bb9e-6dab943a7a14" providerId="ADAL" clId="{14D152A8-305F-4D22-B247-469DBBCD3BBF}" dt="2020-12-10T22:11:31.442" v="16348" actId="14100"/>
          <ac:cxnSpMkLst>
            <pc:docMk/>
            <pc:sldMk cId="2351886273" sldId="305"/>
            <ac:cxnSpMk id="5" creationId="{A66D5A0A-E2C5-460E-B52E-F97C7F74882B}"/>
          </ac:cxnSpMkLst>
        </pc:cxnChg>
      </pc:sldChg>
      <pc:sldChg chg="modSp new del mod">
        <pc:chgData name="Danuta Uryga" userId="0fb32f67-0cd0-48de-bb9e-6dab943a7a14" providerId="ADAL" clId="{14D152A8-305F-4D22-B247-469DBBCD3BBF}" dt="2020-12-10T22:10:45.389" v="16337" actId="47"/>
        <pc:sldMkLst>
          <pc:docMk/>
          <pc:sldMk cId="2824305682" sldId="306"/>
        </pc:sldMkLst>
        <pc:spChg chg="mod">
          <ac:chgData name="Danuta Uryga" userId="0fb32f67-0cd0-48de-bb9e-6dab943a7a14" providerId="ADAL" clId="{14D152A8-305F-4D22-B247-469DBBCD3BBF}" dt="2020-12-10T22:03:21.656" v="15904" actId="27636"/>
          <ac:spMkLst>
            <pc:docMk/>
            <pc:sldMk cId="2824305682" sldId="306"/>
            <ac:spMk id="3" creationId="{11580D28-F54C-4A05-B14E-2C425D61F251}"/>
          </ac:spMkLst>
        </pc:spChg>
      </pc:sldChg>
      <pc:sldChg chg="modSp new add del mod modNotesTx">
        <pc:chgData name="Danuta Uryga" userId="0fb32f67-0cd0-48de-bb9e-6dab943a7a14" providerId="ADAL" clId="{14D152A8-305F-4D22-B247-469DBBCD3BBF}" dt="2020-12-11T07:42:54.084" v="28121" actId="403"/>
        <pc:sldMkLst>
          <pc:docMk/>
          <pc:sldMk cId="1351060335" sldId="307"/>
        </pc:sldMkLst>
        <pc:spChg chg="mod">
          <ac:chgData name="Danuta Uryga" userId="0fb32f67-0cd0-48de-bb9e-6dab943a7a14" providerId="ADAL" clId="{14D152A8-305F-4D22-B247-469DBBCD3BBF}" dt="2020-12-10T22:16:06.916" v="16502" actId="113"/>
          <ac:spMkLst>
            <pc:docMk/>
            <pc:sldMk cId="1351060335" sldId="307"/>
            <ac:spMk id="2" creationId="{364E032D-7A20-493A-88C2-D796F258B784}"/>
          </ac:spMkLst>
        </pc:spChg>
        <pc:spChg chg="mod">
          <ac:chgData name="Danuta Uryga" userId="0fb32f67-0cd0-48de-bb9e-6dab943a7a14" providerId="ADAL" clId="{14D152A8-305F-4D22-B247-469DBBCD3BBF}" dt="2020-12-11T07:42:54.084" v="28121" actId="403"/>
          <ac:spMkLst>
            <pc:docMk/>
            <pc:sldMk cId="1351060335" sldId="307"/>
            <ac:spMk id="3" creationId="{699106FA-E094-44DD-995F-62721234350E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7:43:37.852" v="28126" actId="403"/>
        <pc:sldMkLst>
          <pc:docMk/>
          <pc:sldMk cId="135459315" sldId="308"/>
        </pc:sldMkLst>
        <pc:spChg chg="mod">
          <ac:chgData name="Danuta Uryga" userId="0fb32f67-0cd0-48de-bb9e-6dab943a7a14" providerId="ADAL" clId="{14D152A8-305F-4D22-B247-469DBBCD3BBF}" dt="2020-12-10T23:09:27.458" v="18386" actId="113"/>
          <ac:spMkLst>
            <pc:docMk/>
            <pc:sldMk cId="135459315" sldId="308"/>
            <ac:spMk id="2" creationId="{5C991A79-CBCF-4587-80C4-445DBC03A7CE}"/>
          </ac:spMkLst>
        </pc:spChg>
        <pc:spChg chg="mod">
          <ac:chgData name="Danuta Uryga" userId="0fb32f67-0cd0-48de-bb9e-6dab943a7a14" providerId="ADAL" clId="{14D152A8-305F-4D22-B247-469DBBCD3BBF}" dt="2020-12-11T07:43:37.852" v="28126" actId="403"/>
          <ac:spMkLst>
            <pc:docMk/>
            <pc:sldMk cId="135459315" sldId="308"/>
            <ac:spMk id="3" creationId="{50A78D0F-24E3-44E6-BD51-DBB6D6F98939}"/>
          </ac:spMkLst>
        </pc:spChg>
      </pc:sldChg>
      <pc:sldChg chg="modSp new add del mod">
        <pc:chgData name="Danuta Uryga" userId="0fb32f67-0cd0-48de-bb9e-6dab943a7a14" providerId="ADAL" clId="{14D152A8-305F-4D22-B247-469DBBCD3BBF}" dt="2020-12-10T22:52:03.881" v="17668" actId="20577"/>
        <pc:sldMkLst>
          <pc:docMk/>
          <pc:sldMk cId="2567098639" sldId="309"/>
        </pc:sldMkLst>
        <pc:spChg chg="mod">
          <ac:chgData name="Danuta Uryga" userId="0fb32f67-0cd0-48de-bb9e-6dab943a7a14" providerId="ADAL" clId="{14D152A8-305F-4D22-B247-469DBBCD3BBF}" dt="2020-12-10T22:51:23.803" v="17629" actId="20577"/>
          <ac:spMkLst>
            <pc:docMk/>
            <pc:sldMk cId="2567098639" sldId="309"/>
            <ac:spMk id="2" creationId="{BE280F8E-C2F9-4B86-9B1D-47E27ADD73B3}"/>
          </ac:spMkLst>
        </pc:spChg>
        <pc:spChg chg="mod">
          <ac:chgData name="Danuta Uryga" userId="0fb32f67-0cd0-48de-bb9e-6dab943a7a14" providerId="ADAL" clId="{14D152A8-305F-4D22-B247-469DBBCD3BBF}" dt="2020-12-10T22:52:03.881" v="17668" actId="20577"/>
          <ac:spMkLst>
            <pc:docMk/>
            <pc:sldMk cId="2567098639" sldId="309"/>
            <ac:spMk id="3" creationId="{DC437E8C-E734-4899-9466-DB478F894ECA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7:45:02.469" v="28141" actId="5793"/>
        <pc:sldMkLst>
          <pc:docMk/>
          <pc:sldMk cId="2192469928" sldId="310"/>
        </pc:sldMkLst>
        <pc:spChg chg="mod">
          <ac:chgData name="Danuta Uryga" userId="0fb32f67-0cd0-48de-bb9e-6dab943a7a14" providerId="ADAL" clId="{14D152A8-305F-4D22-B247-469DBBCD3BBF}" dt="2020-12-10T22:52:28.777" v="17706" actId="20577"/>
          <ac:spMkLst>
            <pc:docMk/>
            <pc:sldMk cId="2192469928" sldId="310"/>
            <ac:spMk id="2" creationId="{82ED9900-F3E1-4125-BC13-F0B62BAD7CE7}"/>
          </ac:spMkLst>
        </pc:spChg>
        <pc:spChg chg="mod">
          <ac:chgData name="Danuta Uryga" userId="0fb32f67-0cd0-48de-bb9e-6dab943a7a14" providerId="ADAL" clId="{14D152A8-305F-4D22-B247-469DBBCD3BBF}" dt="2020-12-11T07:45:02.469" v="28141" actId="5793"/>
          <ac:spMkLst>
            <pc:docMk/>
            <pc:sldMk cId="2192469928" sldId="310"/>
            <ac:spMk id="3" creationId="{9EE5028B-EAFF-455F-8F90-0009766FAAA2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7:46:05.772" v="28151" actId="207"/>
        <pc:sldMkLst>
          <pc:docMk/>
          <pc:sldMk cId="944238028" sldId="311"/>
        </pc:sldMkLst>
        <pc:spChg chg="mod">
          <ac:chgData name="Danuta Uryga" userId="0fb32f67-0cd0-48de-bb9e-6dab943a7a14" providerId="ADAL" clId="{14D152A8-305F-4D22-B247-469DBBCD3BBF}" dt="2020-12-10T22:55:31.372" v="17869" actId="20577"/>
          <ac:spMkLst>
            <pc:docMk/>
            <pc:sldMk cId="944238028" sldId="311"/>
            <ac:spMk id="2" creationId="{51A85B4E-13B5-45DE-A4D0-F3949A9C058C}"/>
          </ac:spMkLst>
        </pc:spChg>
        <pc:spChg chg="mod">
          <ac:chgData name="Danuta Uryga" userId="0fb32f67-0cd0-48de-bb9e-6dab943a7a14" providerId="ADAL" clId="{14D152A8-305F-4D22-B247-469DBBCD3BBF}" dt="2020-12-11T07:46:05.772" v="28151" actId="207"/>
          <ac:spMkLst>
            <pc:docMk/>
            <pc:sldMk cId="944238028" sldId="311"/>
            <ac:spMk id="3" creationId="{EE13E743-71CF-4BCD-BF19-BDA659568950}"/>
          </ac:spMkLst>
        </pc:spChg>
      </pc:sldChg>
      <pc:sldChg chg="modSp new add del mod">
        <pc:chgData name="Danuta Uryga" userId="0fb32f67-0cd0-48de-bb9e-6dab943a7a14" providerId="ADAL" clId="{14D152A8-305F-4D22-B247-469DBBCD3BBF}" dt="2020-12-10T23:05:06.642" v="18216" actId="47"/>
        <pc:sldMkLst>
          <pc:docMk/>
          <pc:sldMk cId="838068498" sldId="312"/>
        </pc:sldMkLst>
        <pc:spChg chg="mod">
          <ac:chgData name="Danuta Uryga" userId="0fb32f67-0cd0-48de-bb9e-6dab943a7a14" providerId="ADAL" clId="{14D152A8-305F-4D22-B247-469DBBCD3BBF}" dt="2020-12-10T23:00:29.151" v="18069" actId="21"/>
          <ac:spMkLst>
            <pc:docMk/>
            <pc:sldMk cId="838068498" sldId="312"/>
            <ac:spMk id="3" creationId="{69EF29C4-8445-4F4C-9D42-F534A59FCE62}"/>
          </ac:spMkLst>
        </pc:spChg>
      </pc:sldChg>
      <pc:sldChg chg="modSp new add del mod">
        <pc:chgData name="Danuta Uryga" userId="0fb32f67-0cd0-48de-bb9e-6dab943a7a14" providerId="ADAL" clId="{14D152A8-305F-4D22-B247-469DBBCD3BBF}" dt="2020-12-10T23:07:06.980" v="18279" actId="403"/>
        <pc:sldMkLst>
          <pc:docMk/>
          <pc:sldMk cId="4276561444" sldId="313"/>
        </pc:sldMkLst>
        <pc:spChg chg="mod">
          <ac:chgData name="Danuta Uryga" userId="0fb32f67-0cd0-48de-bb9e-6dab943a7a14" providerId="ADAL" clId="{14D152A8-305F-4D22-B247-469DBBCD3BBF}" dt="2020-12-10T23:05:29.053" v="18258" actId="20577"/>
          <ac:spMkLst>
            <pc:docMk/>
            <pc:sldMk cId="4276561444" sldId="313"/>
            <ac:spMk id="2" creationId="{5EB87453-8874-494C-A7B1-038A47112F2A}"/>
          </ac:spMkLst>
        </pc:spChg>
        <pc:spChg chg="mod">
          <ac:chgData name="Danuta Uryga" userId="0fb32f67-0cd0-48de-bb9e-6dab943a7a14" providerId="ADAL" clId="{14D152A8-305F-4D22-B247-469DBBCD3BBF}" dt="2020-12-10T23:07:06.980" v="18279" actId="403"/>
          <ac:spMkLst>
            <pc:docMk/>
            <pc:sldMk cId="4276561444" sldId="313"/>
            <ac:spMk id="3" creationId="{11483381-4364-4BE8-8CE1-0C05E0FE0090}"/>
          </ac:spMkLst>
        </pc:spChg>
      </pc:sldChg>
      <pc:sldChg chg="modSp new add del mod">
        <pc:chgData name="Danuta Uryga" userId="0fb32f67-0cd0-48de-bb9e-6dab943a7a14" providerId="ADAL" clId="{14D152A8-305F-4D22-B247-469DBBCD3BBF}" dt="2020-12-10T23:07:15.366" v="18280" actId="47"/>
        <pc:sldMkLst>
          <pc:docMk/>
          <pc:sldMk cId="2108889197" sldId="314"/>
        </pc:sldMkLst>
        <pc:spChg chg="mod">
          <ac:chgData name="Danuta Uryga" userId="0fb32f67-0cd0-48de-bb9e-6dab943a7a14" providerId="ADAL" clId="{14D152A8-305F-4D22-B247-469DBBCD3BBF}" dt="2020-12-10T23:06:47.607" v="18274" actId="27636"/>
          <ac:spMkLst>
            <pc:docMk/>
            <pc:sldMk cId="2108889197" sldId="314"/>
            <ac:spMk id="3" creationId="{F568029A-4926-4B1C-837C-F5219D53B0B0}"/>
          </ac:spMkLst>
        </pc:spChg>
      </pc:sldChg>
      <pc:sldChg chg="modSp new add del mod">
        <pc:chgData name="Danuta Uryga" userId="0fb32f67-0cd0-48de-bb9e-6dab943a7a14" providerId="ADAL" clId="{14D152A8-305F-4D22-B247-469DBBCD3BBF}" dt="2020-12-10T23:07:39.983" v="18282" actId="47"/>
        <pc:sldMkLst>
          <pc:docMk/>
          <pc:sldMk cId="3085428020" sldId="315"/>
        </pc:sldMkLst>
        <pc:spChg chg="mod">
          <ac:chgData name="Danuta Uryga" userId="0fb32f67-0cd0-48de-bb9e-6dab943a7a14" providerId="ADAL" clId="{14D152A8-305F-4D22-B247-469DBBCD3BBF}" dt="2020-12-10T23:07:36.854" v="18281" actId="21"/>
          <ac:spMkLst>
            <pc:docMk/>
            <pc:sldMk cId="3085428020" sldId="315"/>
            <ac:spMk id="3" creationId="{F166F734-5754-4BFF-9615-B70BB9592190}"/>
          </ac:spMkLst>
        </pc:spChg>
      </pc:sldChg>
      <pc:sldChg chg="modSp new add del mod">
        <pc:chgData name="Danuta Uryga" userId="0fb32f67-0cd0-48de-bb9e-6dab943a7a14" providerId="ADAL" clId="{14D152A8-305F-4D22-B247-469DBBCD3BBF}" dt="2020-12-10T23:12:45.304" v="18462" actId="47"/>
        <pc:sldMkLst>
          <pc:docMk/>
          <pc:sldMk cId="805191777" sldId="316"/>
        </pc:sldMkLst>
        <pc:spChg chg="mod">
          <ac:chgData name="Danuta Uryga" userId="0fb32f67-0cd0-48de-bb9e-6dab943a7a14" providerId="ADAL" clId="{14D152A8-305F-4D22-B247-469DBBCD3BBF}" dt="2020-12-10T23:07:49.701" v="18283" actId="21"/>
          <ac:spMkLst>
            <pc:docMk/>
            <pc:sldMk cId="805191777" sldId="316"/>
            <ac:spMk id="2" creationId="{F100A030-A5F1-46B8-A053-6D8752AC0484}"/>
          </ac:spMkLst>
        </pc:spChg>
        <pc:spChg chg="mod">
          <ac:chgData name="Danuta Uryga" userId="0fb32f67-0cd0-48de-bb9e-6dab943a7a14" providerId="ADAL" clId="{14D152A8-305F-4D22-B247-469DBBCD3BBF}" dt="2020-12-10T09:30:32.588" v="1033"/>
          <ac:spMkLst>
            <pc:docMk/>
            <pc:sldMk cId="805191777" sldId="316"/>
            <ac:spMk id="3" creationId="{8A6E90A0-92CF-4E4D-81EE-C02D51D140A9}"/>
          </ac:spMkLst>
        </pc:spChg>
      </pc:sldChg>
      <pc:sldChg chg="modSp new add del mod">
        <pc:chgData name="Danuta Uryga" userId="0fb32f67-0cd0-48de-bb9e-6dab943a7a14" providerId="ADAL" clId="{14D152A8-305F-4D22-B247-469DBBCD3BBF}" dt="2020-12-10T23:13:09.799" v="18463" actId="2696"/>
        <pc:sldMkLst>
          <pc:docMk/>
          <pc:sldMk cId="2154578126" sldId="317"/>
        </pc:sldMkLst>
        <pc:spChg chg="mod">
          <ac:chgData name="Danuta Uryga" userId="0fb32f67-0cd0-48de-bb9e-6dab943a7a14" providerId="ADAL" clId="{14D152A8-305F-4D22-B247-469DBBCD3BBF}" dt="2020-12-10T09:30:48.130" v="1035"/>
          <ac:spMkLst>
            <pc:docMk/>
            <pc:sldMk cId="2154578126" sldId="317"/>
            <ac:spMk id="3" creationId="{82C753E9-0724-4083-A7F9-8F965A0E244C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5:06:21.680" v="20515" actId="5793"/>
        <pc:sldMkLst>
          <pc:docMk/>
          <pc:sldMk cId="219319066" sldId="318"/>
        </pc:sldMkLst>
        <pc:spChg chg="mod">
          <ac:chgData name="Danuta Uryga" userId="0fb32f67-0cd0-48de-bb9e-6dab943a7a14" providerId="ADAL" clId="{14D152A8-305F-4D22-B247-469DBBCD3BBF}" dt="2020-12-11T05:02:41.106" v="20465" actId="404"/>
          <ac:spMkLst>
            <pc:docMk/>
            <pc:sldMk cId="219319066" sldId="318"/>
            <ac:spMk id="2" creationId="{9989EAE3-259D-4CFC-9173-0238ABCA1174}"/>
          </ac:spMkLst>
        </pc:spChg>
        <pc:spChg chg="mod">
          <ac:chgData name="Danuta Uryga" userId="0fb32f67-0cd0-48de-bb9e-6dab943a7a14" providerId="ADAL" clId="{14D152A8-305F-4D22-B247-469DBBCD3BBF}" dt="2020-12-11T05:06:21.680" v="20515" actId="5793"/>
          <ac:spMkLst>
            <pc:docMk/>
            <pc:sldMk cId="219319066" sldId="318"/>
            <ac:spMk id="3" creationId="{2DF6B374-40E3-43BA-A858-EF23A5CE8B92}"/>
          </ac:spMkLst>
        </pc:spChg>
      </pc:sldChg>
      <pc:sldChg chg="modSp new add del mod ord">
        <pc:chgData name="Danuta Uryga" userId="0fb32f67-0cd0-48de-bb9e-6dab943a7a14" providerId="ADAL" clId="{14D152A8-305F-4D22-B247-469DBBCD3BBF}" dt="2020-12-11T05:06:52.496" v="20520" actId="20578"/>
        <pc:sldMkLst>
          <pc:docMk/>
          <pc:sldMk cId="1841933179" sldId="319"/>
        </pc:sldMkLst>
        <pc:spChg chg="mod">
          <ac:chgData name="Danuta Uryga" userId="0fb32f67-0cd0-48de-bb9e-6dab943a7a14" providerId="ADAL" clId="{14D152A8-305F-4D22-B247-469DBBCD3BBF}" dt="2020-12-11T05:06:37.894" v="20516" actId="404"/>
          <ac:spMkLst>
            <pc:docMk/>
            <pc:sldMk cId="1841933179" sldId="319"/>
            <ac:spMk id="2" creationId="{05753A30-B0C6-4EFF-9CE5-84D9F0F0346D}"/>
          </ac:spMkLst>
        </pc:spChg>
        <pc:spChg chg="mod">
          <ac:chgData name="Danuta Uryga" userId="0fb32f67-0cd0-48de-bb9e-6dab943a7a14" providerId="ADAL" clId="{14D152A8-305F-4D22-B247-469DBBCD3BBF}" dt="2020-12-11T05:06:44.285" v="20517" actId="1076"/>
          <ac:spMkLst>
            <pc:docMk/>
            <pc:sldMk cId="1841933179" sldId="319"/>
            <ac:spMk id="3" creationId="{3C0DC879-1413-4691-A54C-AAC3FDD74AF2}"/>
          </ac:spMkLst>
        </pc:spChg>
      </pc:sldChg>
      <pc:sldChg chg="modSp new add del mod modNotesTx">
        <pc:chgData name="Danuta Uryga" userId="0fb32f67-0cd0-48de-bb9e-6dab943a7a14" providerId="ADAL" clId="{14D152A8-305F-4D22-B247-469DBBCD3BBF}" dt="2020-12-11T07:46:39.249" v="28155" actId="207"/>
        <pc:sldMkLst>
          <pc:docMk/>
          <pc:sldMk cId="2056565328" sldId="320"/>
        </pc:sldMkLst>
        <pc:spChg chg="mod">
          <ac:chgData name="Danuta Uryga" userId="0fb32f67-0cd0-48de-bb9e-6dab943a7a14" providerId="ADAL" clId="{14D152A8-305F-4D22-B247-469DBBCD3BBF}" dt="2020-12-11T05:07:03.095" v="20521" actId="403"/>
          <ac:spMkLst>
            <pc:docMk/>
            <pc:sldMk cId="2056565328" sldId="320"/>
            <ac:spMk id="2" creationId="{66883027-880F-4DB0-B889-AADB471F2CF8}"/>
          </ac:spMkLst>
        </pc:spChg>
        <pc:spChg chg="mod">
          <ac:chgData name="Danuta Uryga" userId="0fb32f67-0cd0-48de-bb9e-6dab943a7a14" providerId="ADAL" clId="{14D152A8-305F-4D22-B247-469DBBCD3BBF}" dt="2020-12-11T07:46:39.249" v="28155" actId="207"/>
          <ac:spMkLst>
            <pc:docMk/>
            <pc:sldMk cId="2056565328" sldId="320"/>
            <ac:spMk id="3" creationId="{05FBE599-8561-402A-AC79-96965B7BB546}"/>
          </ac:spMkLst>
        </pc:spChg>
      </pc:sldChg>
      <pc:sldChg chg="modSp new add del mod modNotesTx">
        <pc:chgData name="Danuta Uryga" userId="0fb32f67-0cd0-48de-bb9e-6dab943a7a14" providerId="ADAL" clId="{14D152A8-305F-4D22-B247-469DBBCD3BBF}" dt="2020-12-11T07:47:14.546" v="28159" actId="207"/>
        <pc:sldMkLst>
          <pc:docMk/>
          <pc:sldMk cId="2931641847" sldId="321"/>
        </pc:sldMkLst>
        <pc:spChg chg="mod">
          <ac:chgData name="Danuta Uryga" userId="0fb32f67-0cd0-48de-bb9e-6dab943a7a14" providerId="ADAL" clId="{14D152A8-305F-4D22-B247-469DBBCD3BBF}" dt="2020-12-11T05:09:39.995" v="20609" actId="113"/>
          <ac:spMkLst>
            <pc:docMk/>
            <pc:sldMk cId="2931641847" sldId="321"/>
            <ac:spMk id="2" creationId="{D0C4A50D-A467-4066-BD84-56E2BC71EF7F}"/>
          </ac:spMkLst>
        </pc:spChg>
        <pc:spChg chg="mod">
          <ac:chgData name="Danuta Uryga" userId="0fb32f67-0cd0-48de-bb9e-6dab943a7a14" providerId="ADAL" clId="{14D152A8-305F-4D22-B247-469DBBCD3BBF}" dt="2020-12-11T07:47:14.546" v="28159" actId="207"/>
          <ac:spMkLst>
            <pc:docMk/>
            <pc:sldMk cId="2931641847" sldId="321"/>
            <ac:spMk id="3" creationId="{F1B88BC8-FA17-40FC-96E6-AC96751B07BD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5:28:47.667" v="21498" actId="403"/>
        <pc:sldMkLst>
          <pc:docMk/>
          <pc:sldMk cId="356525238" sldId="322"/>
        </pc:sldMkLst>
        <pc:spChg chg="mod">
          <ac:chgData name="Danuta Uryga" userId="0fb32f67-0cd0-48de-bb9e-6dab943a7a14" providerId="ADAL" clId="{14D152A8-305F-4D22-B247-469DBBCD3BBF}" dt="2020-12-11T05:22:16.590" v="21294" actId="113"/>
          <ac:spMkLst>
            <pc:docMk/>
            <pc:sldMk cId="356525238" sldId="322"/>
            <ac:spMk id="2" creationId="{EBE1CB4C-F602-487D-923C-0308F84E832D}"/>
          </ac:spMkLst>
        </pc:spChg>
        <pc:spChg chg="mod">
          <ac:chgData name="Danuta Uryga" userId="0fb32f67-0cd0-48de-bb9e-6dab943a7a14" providerId="ADAL" clId="{14D152A8-305F-4D22-B247-469DBBCD3BBF}" dt="2020-12-11T05:28:47.667" v="21498" actId="403"/>
          <ac:spMkLst>
            <pc:docMk/>
            <pc:sldMk cId="356525238" sldId="322"/>
            <ac:spMk id="3" creationId="{B32C5D7F-7FFF-4423-8FEC-21C9959A02A5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5:18:02.566" v="20988" actId="47"/>
        <pc:sldMkLst>
          <pc:docMk/>
          <pc:sldMk cId="2550152437" sldId="323"/>
        </pc:sldMkLst>
        <pc:spChg chg="mod">
          <ac:chgData name="Danuta Uryga" userId="0fb32f67-0cd0-48de-bb9e-6dab943a7a14" providerId="ADAL" clId="{14D152A8-305F-4D22-B247-469DBBCD3BBF}" dt="2020-12-11T05:18:00.203" v="20987" actId="21"/>
          <ac:spMkLst>
            <pc:docMk/>
            <pc:sldMk cId="2550152437" sldId="323"/>
            <ac:spMk id="3" creationId="{CBF0B340-0552-4326-9005-99B004AC21DE}"/>
          </ac:spMkLst>
        </pc:spChg>
      </pc:sldChg>
      <pc:sldChg chg="addSp delSp modSp new add del mod">
        <pc:chgData name="Danuta Uryga" userId="0fb32f67-0cd0-48de-bb9e-6dab943a7a14" providerId="ADAL" clId="{14D152A8-305F-4D22-B247-469DBBCD3BBF}" dt="2020-12-11T07:47:48.167" v="28169" actId="5793"/>
        <pc:sldMkLst>
          <pc:docMk/>
          <pc:sldMk cId="1497295668" sldId="324"/>
        </pc:sldMkLst>
        <pc:spChg chg="mod">
          <ac:chgData name="Danuta Uryga" userId="0fb32f67-0cd0-48de-bb9e-6dab943a7a14" providerId="ADAL" clId="{14D152A8-305F-4D22-B247-469DBBCD3BBF}" dt="2020-12-11T05:22:20.280" v="21295"/>
          <ac:spMkLst>
            <pc:docMk/>
            <pc:sldMk cId="1497295668" sldId="324"/>
            <ac:spMk id="2" creationId="{12C3BA92-BCAE-446A-A553-0913C48BBE93}"/>
          </ac:spMkLst>
        </pc:spChg>
        <pc:spChg chg="mod">
          <ac:chgData name="Danuta Uryga" userId="0fb32f67-0cd0-48de-bb9e-6dab943a7a14" providerId="ADAL" clId="{14D152A8-305F-4D22-B247-469DBBCD3BBF}" dt="2020-12-11T07:47:48.167" v="28169" actId="5793"/>
          <ac:spMkLst>
            <pc:docMk/>
            <pc:sldMk cId="1497295668" sldId="324"/>
            <ac:spMk id="3" creationId="{41F18296-BE24-4D88-90D4-747BE9C22B8F}"/>
          </ac:spMkLst>
        </pc:spChg>
        <pc:spChg chg="add del">
          <ac:chgData name="Danuta Uryga" userId="0fb32f67-0cd0-48de-bb9e-6dab943a7a14" providerId="ADAL" clId="{14D152A8-305F-4D22-B247-469DBBCD3BBF}" dt="2020-12-10T09:33:30.475" v="1055" actId="22"/>
          <ac:spMkLst>
            <pc:docMk/>
            <pc:sldMk cId="1497295668" sldId="324"/>
            <ac:spMk id="5" creationId="{D376BAAC-7C01-49EF-9250-F55CA023EBDC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5:32:42.522" v="21609" actId="47"/>
        <pc:sldMkLst>
          <pc:docMk/>
          <pc:sldMk cId="1393122551" sldId="325"/>
        </pc:sldMkLst>
        <pc:spChg chg="mod">
          <ac:chgData name="Danuta Uryga" userId="0fb32f67-0cd0-48de-bb9e-6dab943a7a14" providerId="ADAL" clId="{14D152A8-305F-4D22-B247-469DBBCD3BBF}" dt="2020-12-11T05:29:31.992" v="21502" actId="27636"/>
          <ac:spMkLst>
            <pc:docMk/>
            <pc:sldMk cId="1393122551" sldId="325"/>
            <ac:spMk id="3" creationId="{AB5F0C3B-5DB7-4DF8-8627-4F0F19B90841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7:48:04.534" v="28171" actId="207"/>
        <pc:sldMkLst>
          <pc:docMk/>
          <pc:sldMk cId="2007996185" sldId="326"/>
        </pc:sldMkLst>
        <pc:spChg chg="mod">
          <ac:chgData name="Danuta Uryga" userId="0fb32f67-0cd0-48de-bb9e-6dab943a7a14" providerId="ADAL" clId="{14D152A8-305F-4D22-B247-469DBBCD3BBF}" dt="2020-12-11T05:34:19.385" v="21631"/>
          <ac:spMkLst>
            <pc:docMk/>
            <pc:sldMk cId="2007996185" sldId="326"/>
            <ac:spMk id="2" creationId="{E584AF3F-911A-410A-B304-77954C3639D2}"/>
          </ac:spMkLst>
        </pc:spChg>
        <pc:spChg chg="mod">
          <ac:chgData name="Danuta Uryga" userId="0fb32f67-0cd0-48de-bb9e-6dab943a7a14" providerId="ADAL" clId="{14D152A8-305F-4D22-B247-469DBBCD3BBF}" dt="2020-12-11T07:48:04.534" v="28171" actId="207"/>
          <ac:spMkLst>
            <pc:docMk/>
            <pc:sldMk cId="2007996185" sldId="326"/>
            <ac:spMk id="3" creationId="{DE971FDA-3BC1-47B0-91BF-4B6CAD591F5D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5:44:24.855" v="22159" actId="47"/>
        <pc:sldMkLst>
          <pc:docMk/>
          <pc:sldMk cId="2111869331" sldId="327"/>
        </pc:sldMkLst>
        <pc:spChg chg="mod">
          <ac:chgData name="Danuta Uryga" userId="0fb32f67-0cd0-48de-bb9e-6dab943a7a14" providerId="ADAL" clId="{14D152A8-305F-4D22-B247-469DBBCD3BBF}" dt="2020-12-11T05:36:44.079" v="21711"/>
          <ac:spMkLst>
            <pc:docMk/>
            <pc:sldMk cId="2111869331" sldId="327"/>
            <ac:spMk id="2" creationId="{C2A9C860-7F40-4529-937F-AD1ACE62F914}"/>
          </ac:spMkLst>
        </pc:spChg>
        <pc:spChg chg="mod">
          <ac:chgData name="Danuta Uryga" userId="0fb32f67-0cd0-48de-bb9e-6dab943a7a14" providerId="ADAL" clId="{14D152A8-305F-4D22-B247-469DBBCD3BBF}" dt="2020-12-11T05:43:00.073" v="22084" actId="21"/>
          <ac:spMkLst>
            <pc:docMk/>
            <pc:sldMk cId="2111869331" sldId="327"/>
            <ac:spMk id="3" creationId="{FE6D9566-72B0-4608-8ACB-434C5C79DB08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5:51:18.704" v="22388" actId="47"/>
        <pc:sldMkLst>
          <pc:docMk/>
          <pc:sldMk cId="52065287" sldId="328"/>
        </pc:sldMkLst>
        <pc:spChg chg="mod">
          <ac:chgData name="Danuta Uryga" userId="0fb32f67-0cd0-48de-bb9e-6dab943a7a14" providerId="ADAL" clId="{14D152A8-305F-4D22-B247-469DBBCD3BBF}" dt="2020-12-11T05:44:46.968" v="22161" actId="27636"/>
          <ac:spMkLst>
            <pc:docMk/>
            <pc:sldMk cId="52065287" sldId="328"/>
            <ac:spMk id="3" creationId="{BD11846B-17FF-4B17-82CD-5C7CAAF7B25A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5:51:58.108" v="22389" actId="47"/>
        <pc:sldMkLst>
          <pc:docMk/>
          <pc:sldMk cId="3266498619" sldId="329"/>
        </pc:sldMkLst>
        <pc:spChg chg="mod">
          <ac:chgData name="Danuta Uryga" userId="0fb32f67-0cd0-48de-bb9e-6dab943a7a14" providerId="ADAL" clId="{14D152A8-305F-4D22-B247-469DBBCD3BBF}" dt="2020-12-10T09:35:45.422" v="1071" actId="27636"/>
          <ac:spMkLst>
            <pc:docMk/>
            <pc:sldMk cId="3266498619" sldId="329"/>
            <ac:spMk id="3" creationId="{F38654B2-AD40-4552-900F-CA281FB28F99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6:05:46.857" v="23318" actId="14100"/>
        <pc:sldMkLst>
          <pc:docMk/>
          <pc:sldMk cId="1344646203" sldId="330"/>
        </pc:sldMkLst>
        <pc:spChg chg="mod">
          <ac:chgData name="Danuta Uryga" userId="0fb32f67-0cd0-48de-bb9e-6dab943a7a14" providerId="ADAL" clId="{14D152A8-305F-4D22-B247-469DBBCD3BBF}" dt="2020-12-11T05:52:09.350" v="22390"/>
          <ac:spMkLst>
            <pc:docMk/>
            <pc:sldMk cId="1344646203" sldId="330"/>
            <ac:spMk id="2" creationId="{CF4857A7-AC5D-4E9E-946F-DDB2B14EB42C}"/>
          </ac:spMkLst>
        </pc:spChg>
        <pc:spChg chg="mod">
          <ac:chgData name="Danuta Uryga" userId="0fb32f67-0cd0-48de-bb9e-6dab943a7a14" providerId="ADAL" clId="{14D152A8-305F-4D22-B247-469DBBCD3BBF}" dt="2020-12-11T06:05:46.857" v="23318" actId="14100"/>
          <ac:spMkLst>
            <pc:docMk/>
            <pc:sldMk cId="1344646203" sldId="330"/>
            <ac:spMk id="3" creationId="{D3E44CE2-78C3-4FFA-B333-36D8FCB64C3A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7:48:24.203" v="28173" actId="403"/>
        <pc:sldMkLst>
          <pc:docMk/>
          <pc:sldMk cId="1176927481" sldId="331"/>
        </pc:sldMkLst>
        <pc:spChg chg="mod">
          <ac:chgData name="Danuta Uryga" userId="0fb32f67-0cd0-48de-bb9e-6dab943a7a14" providerId="ADAL" clId="{14D152A8-305F-4D22-B247-469DBBCD3BBF}" dt="2020-12-11T06:54:10.466" v="25438" actId="113"/>
          <ac:spMkLst>
            <pc:docMk/>
            <pc:sldMk cId="1176927481" sldId="331"/>
            <ac:spMk id="2" creationId="{63E6F358-B21B-4809-82DE-AB1706372D9C}"/>
          </ac:spMkLst>
        </pc:spChg>
        <pc:spChg chg="mod">
          <ac:chgData name="Danuta Uryga" userId="0fb32f67-0cd0-48de-bb9e-6dab943a7a14" providerId="ADAL" clId="{14D152A8-305F-4D22-B247-469DBBCD3BBF}" dt="2020-12-11T07:48:24.203" v="28173" actId="403"/>
          <ac:spMkLst>
            <pc:docMk/>
            <pc:sldMk cId="1176927481" sldId="331"/>
            <ac:spMk id="3" creationId="{4EDF9574-F3E6-4771-BAE7-0AB187E3E3B6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6:54:05.939" v="25437" actId="113"/>
        <pc:sldMkLst>
          <pc:docMk/>
          <pc:sldMk cId="3687482701" sldId="332"/>
        </pc:sldMkLst>
        <pc:spChg chg="mod">
          <ac:chgData name="Danuta Uryga" userId="0fb32f67-0cd0-48de-bb9e-6dab943a7a14" providerId="ADAL" clId="{14D152A8-305F-4D22-B247-469DBBCD3BBF}" dt="2020-12-11T06:54:05.939" v="25437" actId="113"/>
          <ac:spMkLst>
            <pc:docMk/>
            <pc:sldMk cId="3687482701" sldId="332"/>
            <ac:spMk id="2" creationId="{17EFE634-5546-410E-9DE6-B2DEF6AAF2D2}"/>
          </ac:spMkLst>
        </pc:spChg>
        <pc:spChg chg="mod">
          <ac:chgData name="Danuta Uryga" userId="0fb32f67-0cd0-48de-bb9e-6dab943a7a14" providerId="ADAL" clId="{14D152A8-305F-4D22-B247-469DBBCD3BBF}" dt="2020-12-11T06:27:19.872" v="24261" actId="27636"/>
          <ac:spMkLst>
            <pc:docMk/>
            <pc:sldMk cId="3687482701" sldId="332"/>
            <ac:spMk id="3" creationId="{06312DD5-FF64-42F6-8C46-1FE6F4B6A1AC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7:48:50.537" v="28179" actId="313"/>
        <pc:sldMkLst>
          <pc:docMk/>
          <pc:sldMk cId="3090368072" sldId="333"/>
        </pc:sldMkLst>
        <pc:spChg chg="mod">
          <ac:chgData name="Danuta Uryga" userId="0fb32f67-0cd0-48de-bb9e-6dab943a7a14" providerId="ADAL" clId="{14D152A8-305F-4D22-B247-469DBBCD3BBF}" dt="2020-12-11T06:29:45.392" v="24286"/>
          <ac:spMkLst>
            <pc:docMk/>
            <pc:sldMk cId="3090368072" sldId="333"/>
            <ac:spMk id="2" creationId="{F63D7E6D-8E78-4FBF-9B7C-C86476BC9E52}"/>
          </ac:spMkLst>
        </pc:spChg>
        <pc:spChg chg="mod">
          <ac:chgData name="Danuta Uryga" userId="0fb32f67-0cd0-48de-bb9e-6dab943a7a14" providerId="ADAL" clId="{14D152A8-305F-4D22-B247-469DBBCD3BBF}" dt="2020-12-11T07:48:50.537" v="28179" actId="313"/>
          <ac:spMkLst>
            <pc:docMk/>
            <pc:sldMk cId="3090368072" sldId="333"/>
            <ac:spMk id="3" creationId="{7D71CA00-1EDA-42EC-8871-EE4B14B3FF47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6:56:53.223" v="25582" actId="20577"/>
        <pc:sldMkLst>
          <pc:docMk/>
          <pc:sldMk cId="1134393018" sldId="334"/>
        </pc:sldMkLst>
        <pc:spChg chg="mod">
          <ac:chgData name="Danuta Uryga" userId="0fb32f67-0cd0-48de-bb9e-6dab943a7a14" providerId="ADAL" clId="{14D152A8-305F-4D22-B247-469DBBCD3BBF}" dt="2020-12-11T06:53:50.541" v="25436" actId="113"/>
          <ac:spMkLst>
            <pc:docMk/>
            <pc:sldMk cId="1134393018" sldId="334"/>
            <ac:spMk id="2" creationId="{941669F3-0D87-4D3A-BFB4-580B3A9EF7C4}"/>
          </ac:spMkLst>
        </pc:spChg>
        <pc:spChg chg="mod">
          <ac:chgData name="Danuta Uryga" userId="0fb32f67-0cd0-48de-bb9e-6dab943a7a14" providerId="ADAL" clId="{14D152A8-305F-4D22-B247-469DBBCD3BBF}" dt="2020-12-11T06:56:53.223" v="25582" actId="20577"/>
          <ac:spMkLst>
            <pc:docMk/>
            <pc:sldMk cId="1134393018" sldId="334"/>
            <ac:spMk id="3" creationId="{FDAC61E0-AA1E-48D4-963B-AE15DBA295BF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6:53:35.868" v="25435" actId="207"/>
        <pc:sldMkLst>
          <pc:docMk/>
          <pc:sldMk cId="2200120009" sldId="335"/>
        </pc:sldMkLst>
        <pc:spChg chg="mod">
          <ac:chgData name="Danuta Uryga" userId="0fb32f67-0cd0-48de-bb9e-6dab943a7a14" providerId="ADAL" clId="{14D152A8-305F-4D22-B247-469DBBCD3BBF}" dt="2020-12-11T06:45:33.464" v="24970" actId="113"/>
          <ac:spMkLst>
            <pc:docMk/>
            <pc:sldMk cId="2200120009" sldId="335"/>
            <ac:spMk id="2" creationId="{9A766315-9F5A-4FA4-8394-CB7FD8CFDDAC}"/>
          </ac:spMkLst>
        </pc:spChg>
        <pc:spChg chg="mod">
          <ac:chgData name="Danuta Uryga" userId="0fb32f67-0cd0-48de-bb9e-6dab943a7a14" providerId="ADAL" clId="{14D152A8-305F-4D22-B247-469DBBCD3BBF}" dt="2020-12-11T06:53:35.868" v="25435" actId="207"/>
          <ac:spMkLst>
            <pc:docMk/>
            <pc:sldMk cId="2200120009" sldId="335"/>
            <ac:spMk id="3" creationId="{6FDC7E32-822A-4A1D-B738-657187455E67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6:53:04.767" v="25431" actId="20577"/>
        <pc:sldMkLst>
          <pc:docMk/>
          <pc:sldMk cId="2917282626" sldId="336"/>
        </pc:sldMkLst>
        <pc:spChg chg="mod">
          <ac:chgData name="Danuta Uryga" userId="0fb32f67-0cd0-48de-bb9e-6dab943a7a14" providerId="ADAL" clId="{14D152A8-305F-4D22-B247-469DBBCD3BBF}" dt="2020-12-11T06:45:37.761" v="24971"/>
          <ac:spMkLst>
            <pc:docMk/>
            <pc:sldMk cId="2917282626" sldId="336"/>
            <ac:spMk id="2" creationId="{7AF65BA9-065E-4A45-8EAE-49010A7EBE5B}"/>
          </ac:spMkLst>
        </pc:spChg>
        <pc:spChg chg="mod">
          <ac:chgData name="Danuta Uryga" userId="0fb32f67-0cd0-48de-bb9e-6dab943a7a14" providerId="ADAL" clId="{14D152A8-305F-4D22-B247-469DBBCD3BBF}" dt="2020-12-11T06:53:04.767" v="25431" actId="20577"/>
          <ac:spMkLst>
            <pc:docMk/>
            <pc:sldMk cId="2917282626" sldId="336"/>
            <ac:spMk id="3" creationId="{A815EE5D-BAD7-4F6F-A80B-EDD9E78A23C9}"/>
          </ac:spMkLst>
        </pc:spChg>
      </pc:sldChg>
      <pc:sldChg chg="addSp delSp modSp new del mod setBg">
        <pc:chgData name="Danuta Uryga" userId="0fb32f67-0cd0-48de-bb9e-6dab943a7a14" providerId="ADAL" clId="{14D152A8-305F-4D22-B247-469DBBCD3BBF}" dt="2020-12-10T12:43:17.306" v="8272" actId="2696"/>
        <pc:sldMkLst>
          <pc:docMk/>
          <pc:sldMk cId="980225443" sldId="337"/>
        </pc:sldMkLst>
        <pc:spChg chg="del">
          <ac:chgData name="Danuta Uryga" userId="0fb32f67-0cd0-48de-bb9e-6dab943a7a14" providerId="ADAL" clId="{14D152A8-305F-4D22-B247-469DBBCD3BBF}" dt="2020-12-10T09:41:04.736" v="1095" actId="26606"/>
          <ac:spMkLst>
            <pc:docMk/>
            <pc:sldMk cId="980225443" sldId="337"/>
            <ac:spMk id="2" creationId="{BDC1C9F5-62D2-4084-B8DB-30DC4AEC7E4C}"/>
          </ac:spMkLst>
        </pc:spChg>
        <pc:spChg chg="del">
          <ac:chgData name="Danuta Uryga" userId="0fb32f67-0cd0-48de-bb9e-6dab943a7a14" providerId="ADAL" clId="{14D152A8-305F-4D22-B247-469DBBCD3BBF}" dt="2020-12-10T09:40:45.713" v="1094"/>
          <ac:spMkLst>
            <pc:docMk/>
            <pc:sldMk cId="980225443" sldId="337"/>
            <ac:spMk id="3" creationId="{3714F896-C93E-44F7-91A8-700B4D0D043B}"/>
          </ac:spMkLst>
        </pc:spChg>
        <pc:spChg chg="add">
          <ac:chgData name="Danuta Uryga" userId="0fb32f67-0cd0-48de-bb9e-6dab943a7a14" providerId="ADAL" clId="{14D152A8-305F-4D22-B247-469DBBCD3BBF}" dt="2020-12-10T09:41:04.736" v="1095" actId="26606"/>
          <ac:spMkLst>
            <pc:docMk/>
            <pc:sldMk cId="980225443" sldId="337"/>
            <ac:spMk id="10" creationId="{42A4FC2C-047E-45A5-965D-8E1E3BF09BC6}"/>
          </ac:spMkLst>
        </pc:spChg>
        <pc:picChg chg="add mod">
          <ac:chgData name="Danuta Uryga" userId="0fb32f67-0cd0-48de-bb9e-6dab943a7a14" providerId="ADAL" clId="{14D152A8-305F-4D22-B247-469DBBCD3BBF}" dt="2020-12-10T09:41:04.736" v="1095" actId="26606"/>
          <ac:picMkLst>
            <pc:docMk/>
            <pc:sldMk cId="980225443" sldId="337"/>
            <ac:picMk id="5" creationId="{337E4A61-D8D2-4500-AF81-7C93FF8400F9}"/>
          </ac:picMkLst>
        </pc:picChg>
      </pc:sldChg>
      <pc:sldChg chg="delSp add del setBg delDesignElem">
        <pc:chgData name="Danuta Uryga" userId="0fb32f67-0cd0-48de-bb9e-6dab943a7a14" providerId="ADAL" clId="{14D152A8-305F-4D22-B247-469DBBCD3BBF}" dt="2020-12-10T22:38:37.737" v="17126" actId="2696"/>
        <pc:sldMkLst>
          <pc:docMk/>
          <pc:sldMk cId="2857238078" sldId="337"/>
        </pc:sldMkLst>
        <pc:spChg chg="del">
          <ac:chgData name="Danuta Uryga" userId="0fb32f67-0cd0-48de-bb9e-6dab943a7a14" providerId="ADAL" clId="{14D152A8-305F-4D22-B247-469DBBCD3BBF}" dt="2020-12-10T12:43:19.913" v="8274"/>
          <ac:spMkLst>
            <pc:docMk/>
            <pc:sldMk cId="2857238078" sldId="337"/>
            <ac:spMk id="10" creationId="{42A4FC2C-047E-45A5-965D-8E1E3BF09BC6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7:26:43.008" v="27743" actId="27636"/>
        <pc:sldMkLst>
          <pc:docMk/>
          <pc:sldMk cId="2472019081" sldId="338"/>
        </pc:sldMkLst>
        <pc:spChg chg="mod">
          <ac:chgData name="Danuta Uryga" userId="0fb32f67-0cd0-48de-bb9e-6dab943a7a14" providerId="ADAL" clId="{14D152A8-305F-4D22-B247-469DBBCD3BBF}" dt="2020-12-10T10:09:52.370" v="1546" actId="113"/>
          <ac:spMkLst>
            <pc:docMk/>
            <pc:sldMk cId="2472019081" sldId="338"/>
            <ac:spMk id="2" creationId="{07D85E26-8993-4C3F-9C40-21E2E984BB6C}"/>
          </ac:spMkLst>
        </pc:spChg>
        <pc:spChg chg="mod">
          <ac:chgData name="Danuta Uryga" userId="0fb32f67-0cd0-48de-bb9e-6dab943a7a14" providerId="ADAL" clId="{14D152A8-305F-4D22-B247-469DBBCD3BBF}" dt="2020-12-11T07:26:43.008" v="27743" actId="27636"/>
          <ac:spMkLst>
            <pc:docMk/>
            <pc:sldMk cId="2472019081" sldId="338"/>
            <ac:spMk id="3" creationId="{F75914B3-9678-4567-BD2A-D522E94F5C3A}"/>
          </ac:spMkLst>
        </pc:spChg>
      </pc:sldChg>
      <pc:sldChg chg="addSp delSp modSp new add del mod modClrScheme chgLayout">
        <pc:chgData name="Danuta Uryga" userId="0fb32f67-0cd0-48de-bb9e-6dab943a7a14" providerId="ADAL" clId="{14D152A8-305F-4D22-B247-469DBBCD3BBF}" dt="2020-12-11T07:27:02.726" v="27750" actId="113"/>
        <pc:sldMkLst>
          <pc:docMk/>
          <pc:sldMk cId="1482541240" sldId="339"/>
        </pc:sldMkLst>
        <pc:spChg chg="del mod ord">
          <ac:chgData name="Danuta Uryga" userId="0fb32f67-0cd0-48de-bb9e-6dab943a7a14" providerId="ADAL" clId="{14D152A8-305F-4D22-B247-469DBBCD3BBF}" dt="2020-12-10T10:10:35.564" v="1548" actId="700"/>
          <ac:spMkLst>
            <pc:docMk/>
            <pc:sldMk cId="1482541240" sldId="339"/>
            <ac:spMk id="2" creationId="{4A1CD6F7-39A2-4256-AD7D-878101F614D0}"/>
          </ac:spMkLst>
        </pc:spChg>
        <pc:spChg chg="del mod ord">
          <ac:chgData name="Danuta Uryga" userId="0fb32f67-0cd0-48de-bb9e-6dab943a7a14" providerId="ADAL" clId="{14D152A8-305F-4D22-B247-469DBBCD3BBF}" dt="2020-12-10T10:10:35.564" v="1548" actId="700"/>
          <ac:spMkLst>
            <pc:docMk/>
            <pc:sldMk cId="1482541240" sldId="339"/>
            <ac:spMk id="3" creationId="{CEBC16DC-42FE-4BA2-BDA7-200F341BCCB1}"/>
          </ac:spMkLst>
        </pc:spChg>
        <pc:spChg chg="add mod ord">
          <ac:chgData name="Danuta Uryga" userId="0fb32f67-0cd0-48de-bb9e-6dab943a7a14" providerId="ADAL" clId="{14D152A8-305F-4D22-B247-469DBBCD3BBF}" dt="2020-12-11T07:27:02.726" v="27750" actId="113"/>
          <ac:spMkLst>
            <pc:docMk/>
            <pc:sldMk cId="1482541240" sldId="339"/>
            <ac:spMk id="4" creationId="{C142F2B9-9094-4347-834B-477716C48118}"/>
          </ac:spMkLst>
        </pc:spChg>
        <pc:spChg chg="add del mod ord">
          <ac:chgData name="Danuta Uryga" userId="0fb32f67-0cd0-48de-bb9e-6dab943a7a14" providerId="ADAL" clId="{14D152A8-305F-4D22-B247-469DBBCD3BBF}" dt="2020-12-10T19:07:01.330" v="8922" actId="478"/>
          <ac:spMkLst>
            <pc:docMk/>
            <pc:sldMk cId="1482541240" sldId="339"/>
            <ac:spMk id="5" creationId="{B9D46644-25B1-4EAC-BC2D-A2AA13D79383}"/>
          </ac:spMkLst>
        </pc:spChg>
      </pc:sldChg>
      <pc:sldChg chg="addSp delSp modSp new add del mod modClrScheme chgLayout">
        <pc:chgData name="Danuta Uryga" userId="0fb32f67-0cd0-48de-bb9e-6dab943a7a14" providerId="ADAL" clId="{14D152A8-305F-4D22-B247-469DBBCD3BBF}" dt="2020-12-11T07:33:41.629" v="27981" actId="113"/>
        <pc:sldMkLst>
          <pc:docMk/>
          <pc:sldMk cId="4011490216" sldId="340"/>
        </pc:sldMkLst>
        <pc:spChg chg="del mod ord">
          <ac:chgData name="Danuta Uryga" userId="0fb32f67-0cd0-48de-bb9e-6dab943a7a14" providerId="ADAL" clId="{14D152A8-305F-4D22-B247-469DBBCD3BBF}" dt="2020-12-10T11:26:57.627" v="4645" actId="700"/>
          <ac:spMkLst>
            <pc:docMk/>
            <pc:sldMk cId="4011490216" sldId="340"/>
            <ac:spMk id="2" creationId="{5EBE1BBD-2ADB-4990-865A-C3D8B32E01A4}"/>
          </ac:spMkLst>
        </pc:spChg>
        <pc:spChg chg="del mod ord">
          <ac:chgData name="Danuta Uryga" userId="0fb32f67-0cd0-48de-bb9e-6dab943a7a14" providerId="ADAL" clId="{14D152A8-305F-4D22-B247-469DBBCD3BBF}" dt="2020-12-10T11:26:57.627" v="4645" actId="700"/>
          <ac:spMkLst>
            <pc:docMk/>
            <pc:sldMk cId="4011490216" sldId="340"/>
            <ac:spMk id="3" creationId="{FDA022E5-EB22-48F1-8BAD-5B3B2A76D1FF}"/>
          </ac:spMkLst>
        </pc:spChg>
        <pc:spChg chg="add mod ord">
          <ac:chgData name="Danuta Uryga" userId="0fb32f67-0cd0-48de-bb9e-6dab943a7a14" providerId="ADAL" clId="{14D152A8-305F-4D22-B247-469DBBCD3BBF}" dt="2020-12-11T07:33:41.629" v="27981" actId="113"/>
          <ac:spMkLst>
            <pc:docMk/>
            <pc:sldMk cId="4011490216" sldId="340"/>
            <ac:spMk id="4" creationId="{41915FCD-9D4B-45F3-B28E-7B072DDE7BA1}"/>
          </ac:spMkLst>
        </pc:spChg>
        <pc:spChg chg="add del mod ord">
          <ac:chgData name="Danuta Uryga" userId="0fb32f67-0cd0-48de-bb9e-6dab943a7a14" providerId="ADAL" clId="{14D152A8-305F-4D22-B247-469DBBCD3BBF}" dt="2020-12-10T19:09:26.671" v="8929" actId="478"/>
          <ac:spMkLst>
            <pc:docMk/>
            <pc:sldMk cId="4011490216" sldId="340"/>
            <ac:spMk id="5" creationId="{7CB99AE4-D15F-4CA2-8C52-E6C9633E336B}"/>
          </ac:spMkLst>
        </pc:spChg>
      </pc:sldChg>
      <pc:sldChg chg="addSp modSp new add del mod">
        <pc:chgData name="Danuta Uryga" userId="0fb32f67-0cd0-48de-bb9e-6dab943a7a14" providerId="ADAL" clId="{14D152A8-305F-4D22-B247-469DBBCD3BBF}" dt="2020-12-10T22:38:37.737" v="17126" actId="2696"/>
        <pc:sldMkLst>
          <pc:docMk/>
          <pc:sldMk cId="993351756" sldId="341"/>
        </pc:sldMkLst>
        <pc:spChg chg="mod">
          <ac:chgData name="Danuta Uryga" userId="0fb32f67-0cd0-48de-bb9e-6dab943a7a14" providerId="ADAL" clId="{14D152A8-305F-4D22-B247-469DBBCD3BBF}" dt="2020-12-10T11:44:29.099" v="5252" actId="1076"/>
          <ac:spMkLst>
            <pc:docMk/>
            <pc:sldMk cId="993351756" sldId="341"/>
            <ac:spMk id="2" creationId="{228429B3-7B25-4DA5-A3A1-AAEAA17253C6}"/>
          </ac:spMkLst>
        </pc:spChg>
        <pc:spChg chg="mod">
          <ac:chgData name="Danuta Uryga" userId="0fb32f67-0cd0-48de-bb9e-6dab943a7a14" providerId="ADAL" clId="{14D152A8-305F-4D22-B247-469DBBCD3BBF}" dt="2020-12-10T11:44:27.896" v="5251" actId="1076"/>
          <ac:spMkLst>
            <pc:docMk/>
            <pc:sldMk cId="993351756" sldId="341"/>
            <ac:spMk id="3" creationId="{07ED34EF-9183-4BE7-A01F-299A579D71A9}"/>
          </ac:spMkLst>
        </pc:spChg>
        <pc:spChg chg="add mod">
          <ac:chgData name="Danuta Uryga" userId="0fb32f67-0cd0-48de-bb9e-6dab943a7a14" providerId="ADAL" clId="{14D152A8-305F-4D22-B247-469DBBCD3BBF}" dt="2020-12-10T19:09:37.527" v="8930" actId="6549"/>
          <ac:spMkLst>
            <pc:docMk/>
            <pc:sldMk cId="993351756" sldId="341"/>
            <ac:spMk id="4" creationId="{D085478C-AC75-4499-8D4A-F9CCA5DBF89E}"/>
          </ac:spMkLst>
        </pc:spChg>
        <pc:spChg chg="add mod">
          <ac:chgData name="Danuta Uryga" userId="0fb32f67-0cd0-48de-bb9e-6dab943a7a14" providerId="ADAL" clId="{14D152A8-305F-4D22-B247-469DBBCD3BBF}" dt="2020-12-10T11:42:59.947" v="5229" actId="1076"/>
          <ac:spMkLst>
            <pc:docMk/>
            <pc:sldMk cId="993351756" sldId="341"/>
            <ac:spMk id="5" creationId="{CA4A1686-3EDA-4D9A-8B49-A70B2198B891}"/>
          </ac:spMkLst>
        </pc:spChg>
        <pc:spChg chg="add mod">
          <ac:chgData name="Danuta Uryga" userId="0fb32f67-0cd0-48de-bb9e-6dab943a7a14" providerId="ADAL" clId="{14D152A8-305F-4D22-B247-469DBBCD3BBF}" dt="2020-12-10T11:42:56.634" v="5228" actId="1076"/>
          <ac:spMkLst>
            <pc:docMk/>
            <pc:sldMk cId="993351756" sldId="341"/>
            <ac:spMk id="6" creationId="{E1CA27ED-9ADE-448C-A926-B63FEEF37085}"/>
          </ac:spMkLst>
        </pc:spChg>
        <pc:cxnChg chg="add mod">
          <ac:chgData name="Danuta Uryga" userId="0fb32f67-0cd0-48de-bb9e-6dab943a7a14" providerId="ADAL" clId="{14D152A8-305F-4D22-B247-469DBBCD3BBF}" dt="2020-12-10T11:43:28.040" v="5232" actId="14100"/>
          <ac:cxnSpMkLst>
            <pc:docMk/>
            <pc:sldMk cId="993351756" sldId="341"/>
            <ac:cxnSpMk id="8" creationId="{F8122EA6-F90D-474D-9ADA-886E0EED39F7}"/>
          </ac:cxnSpMkLst>
        </pc:cxnChg>
      </pc:sldChg>
      <pc:sldChg chg="new del">
        <pc:chgData name="Danuta Uryga" userId="0fb32f67-0cd0-48de-bb9e-6dab943a7a14" providerId="ADAL" clId="{14D152A8-305F-4D22-B247-469DBBCD3BBF}" dt="2020-12-10T12:47:17.149" v="8541" actId="47"/>
        <pc:sldMkLst>
          <pc:docMk/>
          <pc:sldMk cId="1244209073" sldId="342"/>
        </pc:sldMkLst>
      </pc:sldChg>
      <pc:sldChg chg="addSp delSp modSp new del mod modClrScheme chgLayout">
        <pc:chgData name="Danuta Uryga" userId="0fb32f67-0cd0-48de-bb9e-6dab943a7a14" providerId="ADAL" clId="{14D152A8-305F-4D22-B247-469DBBCD3BBF}" dt="2020-12-10T12:43:23.015" v="8275" actId="47"/>
        <pc:sldMkLst>
          <pc:docMk/>
          <pc:sldMk cId="2669622255" sldId="342"/>
        </pc:sldMkLst>
        <pc:spChg chg="del mod ord">
          <ac:chgData name="Danuta Uryga" userId="0fb32f67-0cd0-48de-bb9e-6dab943a7a14" providerId="ADAL" clId="{14D152A8-305F-4D22-B247-469DBBCD3BBF}" dt="2020-12-10T12:42:28.912" v="8270" actId="700"/>
          <ac:spMkLst>
            <pc:docMk/>
            <pc:sldMk cId="2669622255" sldId="342"/>
            <ac:spMk id="2" creationId="{A4FB1DB7-99A8-40F8-9B00-63424E4CCACA}"/>
          </ac:spMkLst>
        </pc:spChg>
        <pc:spChg chg="del mod ord">
          <ac:chgData name="Danuta Uryga" userId="0fb32f67-0cd0-48de-bb9e-6dab943a7a14" providerId="ADAL" clId="{14D152A8-305F-4D22-B247-469DBBCD3BBF}" dt="2020-12-10T12:42:28.912" v="8270" actId="700"/>
          <ac:spMkLst>
            <pc:docMk/>
            <pc:sldMk cId="2669622255" sldId="342"/>
            <ac:spMk id="3" creationId="{27B3A4D1-8767-4A06-9799-E55352C80384}"/>
          </ac:spMkLst>
        </pc:spChg>
        <pc:spChg chg="add mod ord">
          <ac:chgData name="Danuta Uryga" userId="0fb32f67-0cd0-48de-bb9e-6dab943a7a14" providerId="ADAL" clId="{14D152A8-305F-4D22-B247-469DBBCD3BBF}" dt="2020-12-10T12:42:28.912" v="8270" actId="700"/>
          <ac:spMkLst>
            <pc:docMk/>
            <pc:sldMk cId="2669622255" sldId="342"/>
            <ac:spMk id="4" creationId="{5478F249-A2EF-455F-9C77-9A2164E039AD}"/>
          </ac:spMkLst>
        </pc:spChg>
        <pc:spChg chg="add mod ord">
          <ac:chgData name="Danuta Uryga" userId="0fb32f67-0cd0-48de-bb9e-6dab943a7a14" providerId="ADAL" clId="{14D152A8-305F-4D22-B247-469DBBCD3BBF}" dt="2020-12-10T12:42:28.912" v="8270" actId="700"/>
          <ac:spMkLst>
            <pc:docMk/>
            <pc:sldMk cId="2669622255" sldId="342"/>
            <ac:spMk id="5" creationId="{86623A17-F9A5-4D30-B96A-684C330763AC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7:40:45.905" v="28060" actId="27636"/>
        <pc:sldMkLst>
          <pc:docMk/>
          <pc:sldMk cId="2919098571" sldId="342"/>
        </pc:sldMkLst>
        <pc:spChg chg="mod">
          <ac:chgData name="Danuta Uryga" userId="0fb32f67-0cd0-48de-bb9e-6dab943a7a14" providerId="ADAL" clId="{14D152A8-305F-4D22-B247-469DBBCD3BBF}" dt="2020-12-10T19:16:26.478" v="9026" actId="207"/>
          <ac:spMkLst>
            <pc:docMk/>
            <pc:sldMk cId="2919098571" sldId="342"/>
            <ac:spMk id="2" creationId="{1BFB5845-A02E-431B-B345-611D44343D8D}"/>
          </ac:spMkLst>
        </pc:spChg>
        <pc:spChg chg="mod">
          <ac:chgData name="Danuta Uryga" userId="0fb32f67-0cd0-48de-bb9e-6dab943a7a14" providerId="ADAL" clId="{14D152A8-305F-4D22-B247-469DBBCD3BBF}" dt="2020-12-11T07:40:45.905" v="28060" actId="27636"/>
          <ac:spMkLst>
            <pc:docMk/>
            <pc:sldMk cId="2919098571" sldId="342"/>
            <ac:spMk id="3" creationId="{7142B265-3EBB-4653-A0ED-F77BCD64D403}"/>
          </ac:spMkLst>
        </pc:spChg>
      </pc:sldChg>
      <pc:sldChg chg="new del">
        <pc:chgData name="Danuta Uryga" userId="0fb32f67-0cd0-48de-bb9e-6dab943a7a14" providerId="ADAL" clId="{14D152A8-305F-4D22-B247-469DBBCD3BBF}" dt="2020-12-10T12:53:15.755" v="8823" actId="47"/>
        <pc:sldMkLst>
          <pc:docMk/>
          <pc:sldMk cId="3358287995" sldId="342"/>
        </pc:sldMkLst>
      </pc:sldChg>
      <pc:sldChg chg="modSp new add del mod">
        <pc:chgData name="Danuta Uryga" userId="0fb32f67-0cd0-48de-bb9e-6dab943a7a14" providerId="ADAL" clId="{14D152A8-305F-4D22-B247-469DBBCD3BBF}" dt="2020-12-11T07:40:30.906" v="28057" actId="113"/>
        <pc:sldMkLst>
          <pc:docMk/>
          <pc:sldMk cId="104647840" sldId="343"/>
        </pc:sldMkLst>
        <pc:spChg chg="mod">
          <ac:chgData name="Danuta Uryga" userId="0fb32f67-0cd0-48de-bb9e-6dab943a7a14" providerId="ADAL" clId="{14D152A8-305F-4D22-B247-469DBBCD3BBF}" dt="2020-12-11T07:40:30.906" v="28057" actId="113"/>
          <ac:spMkLst>
            <pc:docMk/>
            <pc:sldMk cId="104647840" sldId="343"/>
            <ac:spMk id="2" creationId="{7F68F27A-CB2E-496E-8399-9ED04FFB6924}"/>
          </ac:spMkLst>
        </pc:spChg>
        <pc:spChg chg="mod">
          <ac:chgData name="Danuta Uryga" userId="0fb32f67-0cd0-48de-bb9e-6dab943a7a14" providerId="ADAL" clId="{14D152A8-305F-4D22-B247-469DBBCD3BBF}" dt="2020-12-10T19:46:01.883" v="10178" actId="27636"/>
          <ac:spMkLst>
            <pc:docMk/>
            <pc:sldMk cId="104647840" sldId="343"/>
            <ac:spMk id="3" creationId="{64A34A37-3FC5-4127-B335-072FFF6D94E7}"/>
          </ac:spMkLst>
        </pc:spChg>
      </pc:sldChg>
      <pc:sldChg chg="new del">
        <pc:chgData name="Danuta Uryga" userId="0fb32f67-0cd0-48de-bb9e-6dab943a7a14" providerId="ADAL" clId="{14D152A8-305F-4D22-B247-469DBBCD3BBF}" dt="2020-12-10T19:22:43.694" v="9554" actId="47"/>
        <pc:sldMkLst>
          <pc:docMk/>
          <pc:sldMk cId="2115391460" sldId="343"/>
        </pc:sldMkLst>
      </pc:sldChg>
      <pc:sldChg chg="modSp new add del mod">
        <pc:chgData name="Danuta Uryga" userId="0fb32f67-0cd0-48de-bb9e-6dab943a7a14" providerId="ADAL" clId="{14D152A8-305F-4D22-B247-469DBBCD3BBF}" dt="2020-12-11T07:40:36.222" v="28058" actId="113"/>
        <pc:sldMkLst>
          <pc:docMk/>
          <pc:sldMk cId="1740605119" sldId="344"/>
        </pc:sldMkLst>
        <pc:spChg chg="mod">
          <ac:chgData name="Danuta Uryga" userId="0fb32f67-0cd0-48de-bb9e-6dab943a7a14" providerId="ADAL" clId="{14D152A8-305F-4D22-B247-469DBBCD3BBF}" dt="2020-12-11T07:40:36.222" v="28058" actId="113"/>
          <ac:spMkLst>
            <pc:docMk/>
            <pc:sldMk cId="1740605119" sldId="344"/>
            <ac:spMk id="2" creationId="{FF584D71-3CF1-4EF6-BD65-90C37FD006C1}"/>
          </ac:spMkLst>
        </pc:spChg>
        <pc:spChg chg="mod">
          <ac:chgData name="Danuta Uryga" userId="0fb32f67-0cd0-48de-bb9e-6dab943a7a14" providerId="ADAL" clId="{14D152A8-305F-4D22-B247-469DBBCD3BBF}" dt="2020-12-10T19:46:35.570" v="10182" actId="113"/>
          <ac:spMkLst>
            <pc:docMk/>
            <pc:sldMk cId="1740605119" sldId="344"/>
            <ac:spMk id="3" creationId="{32BB4418-4872-4320-A363-EFC234471566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7:41:44.152" v="28112" actId="20577"/>
        <pc:sldMkLst>
          <pc:docMk/>
          <pc:sldMk cId="1760400563" sldId="345"/>
        </pc:sldMkLst>
        <pc:spChg chg="mod">
          <ac:chgData name="Danuta Uryga" userId="0fb32f67-0cd0-48de-bb9e-6dab943a7a14" providerId="ADAL" clId="{14D152A8-305F-4D22-B247-469DBBCD3BBF}" dt="2020-12-10T23:19:05.402" v="18557" actId="113"/>
          <ac:spMkLst>
            <pc:docMk/>
            <pc:sldMk cId="1760400563" sldId="345"/>
            <ac:spMk id="2" creationId="{1FC4FB4C-C7C9-40B4-9978-4A56DFD577D6}"/>
          </ac:spMkLst>
        </pc:spChg>
        <pc:spChg chg="mod">
          <ac:chgData name="Danuta Uryga" userId="0fb32f67-0cd0-48de-bb9e-6dab943a7a14" providerId="ADAL" clId="{14D152A8-305F-4D22-B247-469DBBCD3BBF}" dt="2020-12-11T07:41:44.152" v="28112" actId="20577"/>
          <ac:spMkLst>
            <pc:docMk/>
            <pc:sldMk cId="1760400563" sldId="345"/>
            <ac:spMk id="3" creationId="{D921C2A3-294D-44AA-9E78-EE36B2FFC386}"/>
          </ac:spMkLst>
        </pc:spChg>
      </pc:sldChg>
      <pc:sldChg chg="addSp delSp modSp new add del mod modClrScheme chgLayout">
        <pc:chgData name="Danuta Uryga" userId="0fb32f67-0cd0-48de-bb9e-6dab943a7a14" providerId="ADAL" clId="{14D152A8-305F-4D22-B247-469DBBCD3BBF}" dt="2020-12-11T07:42:01.754" v="28115" actId="404"/>
        <pc:sldMkLst>
          <pc:docMk/>
          <pc:sldMk cId="778570223" sldId="346"/>
        </pc:sldMkLst>
        <pc:spChg chg="del mod ord">
          <ac:chgData name="Danuta Uryga" userId="0fb32f67-0cd0-48de-bb9e-6dab943a7a14" providerId="ADAL" clId="{14D152A8-305F-4D22-B247-469DBBCD3BBF}" dt="2020-12-10T20:01:15.873" v="10858" actId="700"/>
          <ac:spMkLst>
            <pc:docMk/>
            <pc:sldMk cId="778570223" sldId="346"/>
            <ac:spMk id="2" creationId="{A90EE44A-A83D-414A-8007-006BF1B41A72}"/>
          </ac:spMkLst>
        </pc:spChg>
        <pc:spChg chg="del mod ord">
          <ac:chgData name="Danuta Uryga" userId="0fb32f67-0cd0-48de-bb9e-6dab943a7a14" providerId="ADAL" clId="{14D152A8-305F-4D22-B247-469DBBCD3BBF}" dt="2020-12-10T20:01:15.873" v="10858" actId="700"/>
          <ac:spMkLst>
            <pc:docMk/>
            <pc:sldMk cId="778570223" sldId="346"/>
            <ac:spMk id="3" creationId="{AADB905D-282A-4DB5-82A1-C9CE23B3150B}"/>
          </ac:spMkLst>
        </pc:spChg>
        <pc:spChg chg="add mod ord">
          <ac:chgData name="Danuta Uryga" userId="0fb32f67-0cd0-48de-bb9e-6dab943a7a14" providerId="ADAL" clId="{14D152A8-305F-4D22-B247-469DBBCD3BBF}" dt="2020-12-11T07:42:01.754" v="28115" actId="404"/>
          <ac:spMkLst>
            <pc:docMk/>
            <pc:sldMk cId="778570223" sldId="346"/>
            <ac:spMk id="4" creationId="{AEDCAB5F-69B2-4934-824B-F33F84D2C596}"/>
          </ac:spMkLst>
        </pc:spChg>
        <pc:spChg chg="add del mod ord">
          <ac:chgData name="Danuta Uryga" userId="0fb32f67-0cd0-48de-bb9e-6dab943a7a14" providerId="ADAL" clId="{14D152A8-305F-4D22-B247-469DBBCD3BBF}" dt="2020-12-10T20:01:28.324" v="10873" actId="478"/>
          <ac:spMkLst>
            <pc:docMk/>
            <pc:sldMk cId="778570223" sldId="346"/>
            <ac:spMk id="5" creationId="{91F21524-E4C1-4D6D-B373-A3EFA9F7DE3B}"/>
          </ac:spMkLst>
        </pc:spChg>
      </pc:sldChg>
      <pc:sldChg chg="addSp delSp modSp new add del mod modNotesTx">
        <pc:chgData name="Danuta Uryga" userId="0fb32f67-0cd0-48de-bb9e-6dab943a7a14" providerId="ADAL" clId="{14D152A8-305F-4D22-B247-469DBBCD3BBF}" dt="2020-12-10T22:41:19.167" v="17149" actId="2696"/>
        <pc:sldMkLst>
          <pc:docMk/>
          <pc:sldMk cId="2959641401" sldId="347"/>
        </pc:sldMkLst>
        <pc:spChg chg="del">
          <ac:chgData name="Danuta Uryga" userId="0fb32f67-0cd0-48de-bb9e-6dab943a7a14" providerId="ADAL" clId="{14D152A8-305F-4D22-B247-469DBBCD3BBF}" dt="2020-12-10T20:12:11.395" v="10932" actId="478"/>
          <ac:spMkLst>
            <pc:docMk/>
            <pc:sldMk cId="2959641401" sldId="347"/>
            <ac:spMk id="2" creationId="{3BDE807D-4534-4E58-B969-DCE4B01EFC87}"/>
          </ac:spMkLst>
        </pc:spChg>
        <pc:spChg chg="del">
          <ac:chgData name="Danuta Uryga" userId="0fb32f67-0cd0-48de-bb9e-6dab943a7a14" providerId="ADAL" clId="{14D152A8-305F-4D22-B247-469DBBCD3BBF}" dt="2020-12-10T20:12:14.092" v="10933" actId="478"/>
          <ac:spMkLst>
            <pc:docMk/>
            <pc:sldMk cId="2959641401" sldId="347"/>
            <ac:spMk id="3" creationId="{37BBBFD5-2B08-4761-AC2F-E9E3B64783C0}"/>
          </ac:spMkLst>
        </pc:spChg>
        <pc:spChg chg="add del">
          <ac:chgData name="Danuta Uryga" userId="0fb32f67-0cd0-48de-bb9e-6dab943a7a14" providerId="ADAL" clId="{14D152A8-305F-4D22-B247-469DBBCD3BBF}" dt="2020-12-10T20:12:02.171" v="10931" actId="478"/>
          <ac:spMkLst>
            <pc:docMk/>
            <pc:sldMk cId="2959641401" sldId="347"/>
            <ac:spMk id="4" creationId="{FC0B8CF8-9CEB-4658-A698-18EE3F1B706A}"/>
          </ac:spMkLst>
        </pc:spChg>
        <pc:spChg chg="add mod">
          <ac:chgData name="Danuta Uryga" userId="0fb32f67-0cd0-48de-bb9e-6dab943a7a14" providerId="ADAL" clId="{14D152A8-305F-4D22-B247-469DBBCD3BBF}" dt="2020-12-10T20:13:02.699" v="10954" actId="1076"/>
          <ac:spMkLst>
            <pc:docMk/>
            <pc:sldMk cId="2959641401" sldId="347"/>
            <ac:spMk id="5" creationId="{4F2BB0A0-43D5-4891-A098-C680FA59DE04}"/>
          </ac:spMkLst>
        </pc:spChg>
        <pc:spChg chg="add mod">
          <ac:chgData name="Danuta Uryga" userId="0fb32f67-0cd0-48de-bb9e-6dab943a7a14" providerId="ADAL" clId="{14D152A8-305F-4D22-B247-469DBBCD3BBF}" dt="2020-12-10T20:24:01.988" v="11159" actId="14100"/>
          <ac:spMkLst>
            <pc:docMk/>
            <pc:sldMk cId="2959641401" sldId="347"/>
            <ac:spMk id="8" creationId="{69D0C1B5-ADFF-45EC-B8D2-4CD4F0F9DFF1}"/>
          </ac:spMkLst>
        </pc:spChg>
        <pc:spChg chg="add mod">
          <ac:chgData name="Danuta Uryga" userId="0fb32f67-0cd0-48de-bb9e-6dab943a7a14" providerId="ADAL" clId="{14D152A8-305F-4D22-B247-469DBBCD3BBF}" dt="2020-12-10T20:23:11.009" v="11148" actId="14100"/>
          <ac:spMkLst>
            <pc:docMk/>
            <pc:sldMk cId="2959641401" sldId="347"/>
            <ac:spMk id="9" creationId="{8A2617DE-227A-466D-9D3B-8E50D9DB0FE9}"/>
          </ac:spMkLst>
        </pc:spChg>
        <pc:spChg chg="add mod">
          <ac:chgData name="Danuta Uryga" userId="0fb32f67-0cd0-48de-bb9e-6dab943a7a14" providerId="ADAL" clId="{14D152A8-305F-4D22-B247-469DBBCD3BBF}" dt="2020-12-10T20:20:28.413" v="11085" actId="14100"/>
          <ac:spMkLst>
            <pc:docMk/>
            <pc:sldMk cId="2959641401" sldId="347"/>
            <ac:spMk id="21" creationId="{2BD850D6-C334-4A8D-9F9D-9DAB760CC2A1}"/>
          </ac:spMkLst>
        </pc:spChg>
        <pc:spChg chg="add mod">
          <ac:chgData name="Danuta Uryga" userId="0fb32f67-0cd0-48de-bb9e-6dab943a7a14" providerId="ADAL" clId="{14D152A8-305F-4D22-B247-469DBBCD3BBF}" dt="2020-12-10T20:21:29.204" v="11096" actId="14100"/>
          <ac:spMkLst>
            <pc:docMk/>
            <pc:sldMk cId="2959641401" sldId="347"/>
            <ac:spMk id="22" creationId="{1F880562-044D-49CA-8B14-093796BDC89B}"/>
          </ac:spMkLst>
        </pc:spChg>
        <pc:spChg chg="add del mod">
          <ac:chgData name="Danuta Uryga" userId="0fb32f67-0cd0-48de-bb9e-6dab943a7a14" providerId="ADAL" clId="{14D152A8-305F-4D22-B247-469DBBCD3BBF}" dt="2020-12-10T22:38:45.986" v="17142" actId="21"/>
          <ac:spMkLst>
            <pc:docMk/>
            <pc:sldMk cId="2959641401" sldId="347"/>
            <ac:spMk id="25" creationId="{6F4511A4-F5D6-4F38-87A7-F4F6118C0901}"/>
          </ac:spMkLst>
        </pc:spChg>
        <pc:spChg chg="add mod">
          <ac:chgData name="Danuta Uryga" userId="0fb32f67-0cd0-48de-bb9e-6dab943a7a14" providerId="ADAL" clId="{14D152A8-305F-4D22-B247-469DBBCD3BBF}" dt="2020-12-10T22:38:42.723" v="17133" actId="403"/>
          <ac:spMkLst>
            <pc:docMk/>
            <pc:sldMk cId="2959641401" sldId="347"/>
            <ac:spMk id="31" creationId="{DAFD9CDB-95FC-4D5D-9A73-6C60E05812E0}"/>
          </ac:spMkLst>
        </pc:spChg>
        <pc:spChg chg="add mod">
          <ac:chgData name="Danuta Uryga" userId="0fb32f67-0cd0-48de-bb9e-6dab943a7a14" providerId="ADAL" clId="{14D152A8-305F-4D22-B247-469DBBCD3BBF}" dt="2020-12-10T22:38:40.732" v="17129" actId="403"/>
          <ac:spMkLst>
            <pc:docMk/>
            <pc:sldMk cId="2959641401" sldId="347"/>
            <ac:spMk id="32" creationId="{A2E1D210-556B-486F-A717-136F822F73DC}"/>
          </ac:spMkLst>
        </pc:spChg>
        <pc:spChg chg="add mod">
          <ac:chgData name="Danuta Uryga" userId="0fb32f67-0cd0-48de-bb9e-6dab943a7a14" providerId="ADAL" clId="{14D152A8-305F-4D22-B247-469DBBCD3BBF}" dt="2020-12-10T22:38:45.669" v="17141" actId="6549"/>
          <ac:spMkLst>
            <pc:docMk/>
            <pc:sldMk cId="2959641401" sldId="347"/>
            <ac:spMk id="33" creationId="{ADDDF305-40A3-4E0F-8790-5002E16E43AD}"/>
          </ac:spMkLst>
        </pc:spChg>
        <pc:spChg chg="add mod">
          <ac:chgData name="Danuta Uryga" userId="0fb32f67-0cd0-48de-bb9e-6dab943a7a14" providerId="ADAL" clId="{14D152A8-305F-4D22-B247-469DBBCD3BBF}" dt="2020-12-10T22:38:40.245" v="17128" actId="14100"/>
          <ac:spMkLst>
            <pc:docMk/>
            <pc:sldMk cId="2959641401" sldId="347"/>
            <ac:spMk id="34" creationId="{F7DB77E8-8BDF-43BF-977B-AD36F7CE1ED2}"/>
          </ac:spMkLst>
        </pc:spChg>
        <pc:cxnChg chg="add mod">
          <ac:chgData name="Danuta Uryga" userId="0fb32f67-0cd0-48de-bb9e-6dab943a7a14" providerId="ADAL" clId="{14D152A8-305F-4D22-B247-469DBBCD3BBF}" dt="2020-12-10T20:13:29.508" v="10963" actId="692"/>
          <ac:cxnSpMkLst>
            <pc:docMk/>
            <pc:sldMk cId="2959641401" sldId="347"/>
            <ac:cxnSpMk id="7" creationId="{825DDA98-AA57-458A-89F3-2AAD5C6DD88A}"/>
          </ac:cxnSpMkLst>
        </pc:cxnChg>
        <pc:cxnChg chg="add mod">
          <ac:chgData name="Danuta Uryga" userId="0fb32f67-0cd0-48de-bb9e-6dab943a7a14" providerId="ADAL" clId="{14D152A8-305F-4D22-B247-469DBBCD3BBF}" dt="2020-12-10T20:23:11.009" v="11148" actId="14100"/>
          <ac:cxnSpMkLst>
            <pc:docMk/>
            <pc:sldMk cId="2959641401" sldId="347"/>
            <ac:cxnSpMk id="11" creationId="{8C244FFF-EAF6-477E-9D9D-E8703493AEAC}"/>
          </ac:cxnSpMkLst>
        </pc:cxnChg>
        <pc:cxnChg chg="add del">
          <ac:chgData name="Danuta Uryga" userId="0fb32f67-0cd0-48de-bb9e-6dab943a7a14" providerId="ADAL" clId="{14D152A8-305F-4D22-B247-469DBBCD3BBF}" dt="2020-12-10T20:16:41.127" v="11007" actId="478"/>
          <ac:cxnSpMkLst>
            <pc:docMk/>
            <pc:sldMk cId="2959641401" sldId="347"/>
            <ac:cxnSpMk id="13" creationId="{7AE8BB99-D567-4831-86E6-4DF156CF25F4}"/>
          </ac:cxnSpMkLst>
        </pc:cxnChg>
        <pc:cxnChg chg="add">
          <ac:chgData name="Danuta Uryga" userId="0fb32f67-0cd0-48de-bb9e-6dab943a7a14" providerId="ADAL" clId="{14D152A8-305F-4D22-B247-469DBBCD3BBF}" dt="2020-12-10T20:21:55.988" v="11097" actId="11529"/>
          <ac:cxnSpMkLst>
            <pc:docMk/>
            <pc:sldMk cId="2959641401" sldId="347"/>
            <ac:cxnSpMk id="24" creationId="{F2D17603-6DF9-4B5F-AB27-9F63EC5586B2}"/>
          </ac:cxnSpMkLst>
        </pc:cxnChg>
        <pc:cxnChg chg="add mod">
          <ac:chgData name="Danuta Uryga" userId="0fb32f67-0cd0-48de-bb9e-6dab943a7a14" providerId="ADAL" clId="{14D152A8-305F-4D22-B247-469DBBCD3BBF}" dt="2020-12-10T20:31:12.720" v="11397" actId="14100"/>
          <ac:cxnSpMkLst>
            <pc:docMk/>
            <pc:sldMk cId="2959641401" sldId="347"/>
            <ac:cxnSpMk id="36" creationId="{CE204FE1-B618-4D45-851B-D6B839D3B85B}"/>
          </ac:cxnSpMkLst>
        </pc:cxnChg>
        <pc:cxnChg chg="add mod">
          <ac:chgData name="Danuta Uryga" userId="0fb32f67-0cd0-48de-bb9e-6dab943a7a14" providerId="ADAL" clId="{14D152A8-305F-4D22-B247-469DBBCD3BBF}" dt="2020-12-10T20:30:37.620" v="11389" actId="14100"/>
          <ac:cxnSpMkLst>
            <pc:docMk/>
            <pc:sldMk cId="2959641401" sldId="347"/>
            <ac:cxnSpMk id="40" creationId="{2CDC6A55-887A-4D0B-A35E-4F148B33DB64}"/>
          </ac:cxnSpMkLst>
        </pc:cxnChg>
        <pc:cxnChg chg="add mod">
          <ac:chgData name="Danuta Uryga" userId="0fb32f67-0cd0-48de-bb9e-6dab943a7a14" providerId="ADAL" clId="{14D152A8-305F-4D22-B247-469DBBCD3BBF}" dt="2020-12-10T20:31:05.358" v="11395" actId="14100"/>
          <ac:cxnSpMkLst>
            <pc:docMk/>
            <pc:sldMk cId="2959641401" sldId="347"/>
            <ac:cxnSpMk id="46" creationId="{450DF724-4E16-43AF-97A8-4FDAD29C8005}"/>
          </ac:cxnSpMkLst>
        </pc:cxnChg>
        <pc:cxnChg chg="add mod">
          <ac:chgData name="Danuta Uryga" userId="0fb32f67-0cd0-48de-bb9e-6dab943a7a14" providerId="ADAL" clId="{14D152A8-305F-4D22-B247-469DBBCD3BBF}" dt="2020-12-10T20:31:35.079" v="11402" actId="14100"/>
          <ac:cxnSpMkLst>
            <pc:docMk/>
            <pc:sldMk cId="2959641401" sldId="347"/>
            <ac:cxnSpMk id="51" creationId="{6A3ED2AA-8A9B-4A79-A1E6-22F4B8EC76BC}"/>
          </ac:cxnSpMkLst>
        </pc:cxnChg>
      </pc:sldChg>
      <pc:sldChg chg="addSp delSp modSp new add del mod modClrScheme chgLayout">
        <pc:chgData name="Danuta Uryga" userId="0fb32f67-0cd0-48de-bb9e-6dab943a7a14" providerId="ADAL" clId="{14D152A8-305F-4D22-B247-469DBBCD3BBF}" dt="2020-12-11T07:42:14.542" v="28116" actId="207"/>
        <pc:sldMkLst>
          <pc:docMk/>
          <pc:sldMk cId="937434091" sldId="348"/>
        </pc:sldMkLst>
        <pc:spChg chg="del">
          <ac:chgData name="Danuta Uryga" userId="0fb32f67-0cd0-48de-bb9e-6dab943a7a14" providerId="ADAL" clId="{14D152A8-305F-4D22-B247-469DBBCD3BBF}" dt="2020-12-10T20:39:04.058" v="11871" actId="6264"/>
          <ac:spMkLst>
            <pc:docMk/>
            <pc:sldMk cId="937434091" sldId="348"/>
            <ac:spMk id="2" creationId="{69AC6E6C-65A2-42BE-8899-C55C6EA431FA}"/>
          </ac:spMkLst>
        </pc:spChg>
        <pc:spChg chg="del">
          <ac:chgData name="Danuta Uryga" userId="0fb32f67-0cd0-48de-bb9e-6dab943a7a14" providerId="ADAL" clId="{14D152A8-305F-4D22-B247-469DBBCD3BBF}" dt="2020-12-10T20:39:04.058" v="11871" actId="6264"/>
          <ac:spMkLst>
            <pc:docMk/>
            <pc:sldMk cId="937434091" sldId="348"/>
            <ac:spMk id="3" creationId="{4E4371E4-2A6C-4E72-AB36-FCD3F8A80904}"/>
          </ac:spMkLst>
        </pc:spChg>
        <pc:spChg chg="add del mod ord">
          <ac:chgData name="Danuta Uryga" userId="0fb32f67-0cd0-48de-bb9e-6dab943a7a14" providerId="ADAL" clId="{14D152A8-305F-4D22-B247-469DBBCD3BBF}" dt="2020-12-10T20:39:06.718" v="11872" actId="700"/>
          <ac:spMkLst>
            <pc:docMk/>
            <pc:sldMk cId="937434091" sldId="348"/>
            <ac:spMk id="4" creationId="{D3DBFDC3-E3FB-4215-A9E5-22D3B0C570A3}"/>
          </ac:spMkLst>
        </pc:spChg>
        <pc:spChg chg="add del mod ord">
          <ac:chgData name="Danuta Uryga" userId="0fb32f67-0cd0-48de-bb9e-6dab943a7a14" providerId="ADAL" clId="{14D152A8-305F-4D22-B247-469DBBCD3BBF}" dt="2020-12-10T20:39:06.718" v="11872" actId="700"/>
          <ac:spMkLst>
            <pc:docMk/>
            <pc:sldMk cId="937434091" sldId="348"/>
            <ac:spMk id="5" creationId="{5A7597D2-8D4F-4879-A9A1-D316947F7A80}"/>
          </ac:spMkLst>
        </pc:spChg>
        <pc:spChg chg="add del mod ord">
          <ac:chgData name="Danuta Uryga" userId="0fb32f67-0cd0-48de-bb9e-6dab943a7a14" providerId="ADAL" clId="{14D152A8-305F-4D22-B247-469DBBCD3BBF}" dt="2020-12-11T07:42:14.542" v="28116" actId="207"/>
          <ac:spMkLst>
            <pc:docMk/>
            <pc:sldMk cId="937434091" sldId="348"/>
            <ac:spMk id="6" creationId="{B1B4FB5A-A49C-4FDF-9373-C94D6ED4DB47}"/>
          </ac:spMkLst>
        </pc:spChg>
        <pc:spChg chg="add del mod ord">
          <ac:chgData name="Danuta Uryga" userId="0fb32f67-0cd0-48de-bb9e-6dab943a7a14" providerId="ADAL" clId="{14D152A8-305F-4D22-B247-469DBBCD3BBF}" dt="2020-12-10T20:39:49.196" v="11914" actId="478"/>
          <ac:spMkLst>
            <pc:docMk/>
            <pc:sldMk cId="937434091" sldId="348"/>
            <ac:spMk id="7" creationId="{58ABA09F-8798-4072-A826-C8C113ED6DBD}"/>
          </ac:spMkLst>
        </pc:spChg>
        <pc:spChg chg="add del mod">
          <ac:chgData name="Danuta Uryga" userId="0fb32f67-0cd0-48de-bb9e-6dab943a7a14" providerId="ADAL" clId="{14D152A8-305F-4D22-B247-469DBBCD3BBF}" dt="2020-12-10T20:39:46.762" v="11913" actId="478"/>
          <ac:spMkLst>
            <pc:docMk/>
            <pc:sldMk cId="937434091" sldId="348"/>
            <ac:spMk id="9" creationId="{D93E9AEA-A6D8-4A0A-93C0-532AC8AEB8E8}"/>
          </ac:spMkLst>
        </pc:spChg>
      </pc:sldChg>
      <pc:sldChg chg="modSp add del mod">
        <pc:chgData name="Danuta Uryga" userId="0fb32f67-0cd0-48de-bb9e-6dab943a7a14" providerId="ADAL" clId="{14D152A8-305F-4D22-B247-469DBBCD3BBF}" dt="2020-12-10T22:38:37.737" v="17126" actId="2696"/>
        <pc:sldMkLst>
          <pc:docMk/>
          <pc:sldMk cId="2264131472" sldId="349"/>
        </pc:sldMkLst>
        <pc:spChg chg="mod">
          <ac:chgData name="Danuta Uryga" userId="0fb32f67-0cd0-48de-bb9e-6dab943a7a14" providerId="ADAL" clId="{14D152A8-305F-4D22-B247-469DBBCD3BBF}" dt="2020-12-10T21:27:07.248" v="14031" actId="113"/>
          <ac:spMkLst>
            <pc:docMk/>
            <pc:sldMk cId="2264131472" sldId="349"/>
            <ac:spMk id="2" creationId="{7838C7A9-C08C-48A1-B76D-AE5FAABCF2C6}"/>
          </ac:spMkLst>
        </pc:spChg>
      </pc:sldChg>
      <pc:sldChg chg="addSp delSp modSp new del mod">
        <pc:chgData name="Danuta Uryga" userId="0fb32f67-0cd0-48de-bb9e-6dab943a7a14" providerId="ADAL" clId="{14D152A8-305F-4D22-B247-469DBBCD3BBF}" dt="2020-12-10T21:24:59.231" v="13937" actId="2696"/>
        <pc:sldMkLst>
          <pc:docMk/>
          <pc:sldMk cId="3045425540" sldId="349"/>
        </pc:sldMkLst>
        <pc:spChg chg="mod">
          <ac:chgData name="Danuta Uryga" userId="0fb32f67-0cd0-48de-bb9e-6dab943a7a14" providerId="ADAL" clId="{14D152A8-305F-4D22-B247-469DBBCD3BBF}" dt="2020-12-10T20:40:40.506" v="11964" actId="20577"/>
          <ac:spMkLst>
            <pc:docMk/>
            <pc:sldMk cId="3045425540" sldId="349"/>
            <ac:spMk id="2" creationId="{7838C7A9-C08C-48A1-B76D-AE5FAABCF2C6}"/>
          </ac:spMkLst>
        </pc:spChg>
        <pc:spChg chg="del">
          <ac:chgData name="Danuta Uryga" userId="0fb32f67-0cd0-48de-bb9e-6dab943a7a14" providerId="ADAL" clId="{14D152A8-305F-4D22-B247-469DBBCD3BBF}" dt="2020-12-10T20:38:51.274" v="11870"/>
          <ac:spMkLst>
            <pc:docMk/>
            <pc:sldMk cId="3045425540" sldId="349"/>
            <ac:spMk id="3" creationId="{FC867844-4B17-4A18-8010-06CC122AE238}"/>
          </ac:spMkLst>
        </pc:spChg>
        <pc:spChg chg="add mod">
          <ac:chgData name="Danuta Uryga" userId="0fb32f67-0cd0-48de-bb9e-6dab943a7a14" providerId="ADAL" clId="{14D152A8-305F-4D22-B247-469DBBCD3BBF}" dt="2020-12-10T20:45:58.134" v="12403" actId="20577"/>
          <ac:spMkLst>
            <pc:docMk/>
            <pc:sldMk cId="3045425540" sldId="349"/>
            <ac:spMk id="4" creationId="{D4BF61A0-A2AE-4816-A023-5B8B37613643}"/>
          </ac:spMkLst>
        </pc:spChg>
      </pc:sldChg>
      <pc:sldChg chg="add del">
        <pc:chgData name="Danuta Uryga" userId="0fb32f67-0cd0-48de-bb9e-6dab943a7a14" providerId="ADAL" clId="{14D152A8-305F-4D22-B247-469DBBCD3BBF}" dt="2020-12-10T21:25:35.130" v="13939" actId="2696"/>
        <pc:sldMkLst>
          <pc:docMk/>
          <pc:sldMk cId="3089145746" sldId="349"/>
        </pc:sldMkLst>
      </pc:sldChg>
      <pc:sldChg chg="modSp add del mod">
        <pc:chgData name="Danuta Uryga" userId="0fb32f67-0cd0-48de-bb9e-6dab943a7a14" providerId="ADAL" clId="{14D152A8-305F-4D22-B247-469DBBCD3BBF}" dt="2020-12-11T07:37:17.579" v="28022" actId="14100"/>
        <pc:sldMkLst>
          <pc:docMk/>
          <pc:sldMk cId="1448136564" sldId="350"/>
        </pc:sldMkLst>
        <pc:spChg chg="mod">
          <ac:chgData name="Danuta Uryga" userId="0fb32f67-0cd0-48de-bb9e-6dab943a7a14" providerId="ADAL" clId="{14D152A8-305F-4D22-B247-469DBBCD3BBF}" dt="2020-12-10T21:26:56.139" v="14029" actId="113"/>
          <ac:spMkLst>
            <pc:docMk/>
            <pc:sldMk cId="1448136564" sldId="350"/>
            <ac:spMk id="2" creationId="{5950127D-6D5E-42ED-B26F-E972817765AA}"/>
          </ac:spMkLst>
        </pc:spChg>
        <pc:spChg chg="mod">
          <ac:chgData name="Danuta Uryga" userId="0fb32f67-0cd0-48de-bb9e-6dab943a7a14" providerId="ADAL" clId="{14D152A8-305F-4D22-B247-469DBBCD3BBF}" dt="2020-12-11T07:37:17.579" v="28022" actId="14100"/>
          <ac:spMkLst>
            <pc:docMk/>
            <pc:sldMk cId="1448136564" sldId="350"/>
            <ac:spMk id="3" creationId="{C01A5E0B-CEF8-449F-B264-D8BC1DBBBB8D}"/>
          </ac:spMkLst>
        </pc:spChg>
      </pc:sldChg>
      <pc:sldChg chg="add del">
        <pc:chgData name="Danuta Uryga" userId="0fb32f67-0cd0-48de-bb9e-6dab943a7a14" providerId="ADAL" clId="{14D152A8-305F-4D22-B247-469DBBCD3BBF}" dt="2020-12-10T21:25:35.130" v="13939" actId="2696"/>
        <pc:sldMkLst>
          <pc:docMk/>
          <pc:sldMk cId="2612949231" sldId="350"/>
        </pc:sldMkLst>
      </pc:sldChg>
      <pc:sldChg chg="modSp new del mod">
        <pc:chgData name="Danuta Uryga" userId="0fb32f67-0cd0-48de-bb9e-6dab943a7a14" providerId="ADAL" clId="{14D152A8-305F-4D22-B247-469DBBCD3BBF}" dt="2020-12-10T21:24:59.231" v="13937" actId="2696"/>
        <pc:sldMkLst>
          <pc:docMk/>
          <pc:sldMk cId="2937657046" sldId="350"/>
        </pc:sldMkLst>
        <pc:spChg chg="mod">
          <ac:chgData name="Danuta Uryga" userId="0fb32f67-0cd0-48de-bb9e-6dab943a7a14" providerId="ADAL" clId="{14D152A8-305F-4D22-B247-469DBBCD3BBF}" dt="2020-12-10T21:08:26.525" v="13458" actId="20577"/>
          <ac:spMkLst>
            <pc:docMk/>
            <pc:sldMk cId="2937657046" sldId="350"/>
            <ac:spMk id="2" creationId="{5950127D-6D5E-42ED-B26F-E972817765AA}"/>
          </ac:spMkLst>
        </pc:spChg>
        <pc:spChg chg="mod">
          <ac:chgData name="Danuta Uryga" userId="0fb32f67-0cd0-48de-bb9e-6dab943a7a14" providerId="ADAL" clId="{14D152A8-305F-4D22-B247-469DBBCD3BBF}" dt="2020-12-10T21:09:00.334" v="13473" actId="113"/>
          <ac:spMkLst>
            <pc:docMk/>
            <pc:sldMk cId="2937657046" sldId="350"/>
            <ac:spMk id="3" creationId="{C01A5E0B-CEF8-449F-B264-D8BC1DBBBB8D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7:36:19.282" v="28013" actId="47"/>
        <pc:sldMkLst>
          <pc:docMk/>
          <pc:sldMk cId="1744775051" sldId="351"/>
        </pc:sldMkLst>
        <pc:spChg chg="mod">
          <ac:chgData name="Danuta Uryga" userId="0fb32f67-0cd0-48de-bb9e-6dab943a7a14" providerId="ADAL" clId="{14D152A8-305F-4D22-B247-469DBBCD3BBF}" dt="2020-12-10T20:47:32.513" v="12436"/>
          <ac:spMkLst>
            <pc:docMk/>
            <pc:sldMk cId="1744775051" sldId="351"/>
            <ac:spMk id="2" creationId="{05C27536-D956-4E5F-950A-11750F3FF212}"/>
          </ac:spMkLst>
        </pc:spChg>
        <pc:spChg chg="mod">
          <ac:chgData name="Danuta Uryga" userId="0fb32f67-0cd0-48de-bb9e-6dab943a7a14" providerId="ADAL" clId="{14D152A8-305F-4D22-B247-469DBBCD3BBF}" dt="2020-12-11T07:35:46.132" v="28005" actId="21"/>
          <ac:spMkLst>
            <pc:docMk/>
            <pc:sldMk cId="1744775051" sldId="351"/>
            <ac:spMk id="3" creationId="{15AD3EC6-7DF9-4562-B673-1C063A2B5B6E}"/>
          </ac:spMkLst>
        </pc:spChg>
      </pc:sldChg>
      <pc:sldChg chg="addSp delSp modSp new del mod">
        <pc:chgData name="Danuta Uryga" userId="0fb32f67-0cd0-48de-bb9e-6dab943a7a14" providerId="ADAL" clId="{14D152A8-305F-4D22-B247-469DBBCD3BBF}" dt="2020-12-10T21:24:59.231" v="13937" actId="2696"/>
        <pc:sldMkLst>
          <pc:docMk/>
          <pc:sldMk cId="878262883" sldId="352"/>
        </pc:sldMkLst>
        <pc:spChg chg="mod">
          <ac:chgData name="Danuta Uryga" userId="0fb32f67-0cd0-48de-bb9e-6dab943a7a14" providerId="ADAL" clId="{14D152A8-305F-4D22-B247-469DBBCD3BBF}" dt="2020-12-10T20:49:34.781" v="12454"/>
          <ac:spMkLst>
            <pc:docMk/>
            <pc:sldMk cId="878262883" sldId="352"/>
            <ac:spMk id="2" creationId="{FCEEA576-0AC7-47B7-9919-D1CB38F4EC3B}"/>
          </ac:spMkLst>
        </pc:spChg>
        <pc:spChg chg="del">
          <ac:chgData name="Danuta Uryga" userId="0fb32f67-0cd0-48de-bb9e-6dab943a7a14" providerId="ADAL" clId="{14D152A8-305F-4D22-B247-469DBBCD3BBF}" dt="2020-12-10T20:49:38.040" v="12455" actId="478"/>
          <ac:spMkLst>
            <pc:docMk/>
            <pc:sldMk cId="878262883" sldId="352"/>
            <ac:spMk id="3" creationId="{85CBDD1A-4BBD-452C-A618-CA322E8C69DE}"/>
          </ac:spMkLst>
        </pc:spChg>
        <pc:spChg chg="add mod">
          <ac:chgData name="Danuta Uryga" userId="0fb32f67-0cd0-48de-bb9e-6dab943a7a14" providerId="ADAL" clId="{14D152A8-305F-4D22-B247-469DBBCD3BBF}" dt="2020-12-10T20:54:35.221" v="12676" actId="14100"/>
          <ac:spMkLst>
            <pc:docMk/>
            <pc:sldMk cId="878262883" sldId="352"/>
            <ac:spMk id="4" creationId="{64E2150F-2D7E-4832-83D8-6A48DDC74B11}"/>
          </ac:spMkLst>
        </pc:spChg>
        <pc:spChg chg="add del">
          <ac:chgData name="Danuta Uryga" userId="0fb32f67-0cd0-48de-bb9e-6dab943a7a14" providerId="ADAL" clId="{14D152A8-305F-4D22-B247-469DBBCD3BBF}" dt="2020-12-10T20:50:13.497" v="12519" actId="11529"/>
          <ac:spMkLst>
            <pc:docMk/>
            <pc:sldMk cId="878262883" sldId="352"/>
            <ac:spMk id="5" creationId="{EFEF7B64-BF3B-4E75-9081-04640BF06D0D}"/>
          </ac:spMkLst>
        </pc:spChg>
        <pc:spChg chg="add mod">
          <ac:chgData name="Danuta Uryga" userId="0fb32f67-0cd0-48de-bb9e-6dab943a7a14" providerId="ADAL" clId="{14D152A8-305F-4D22-B247-469DBBCD3BBF}" dt="2020-12-10T20:55:27.265" v="12699" actId="20577"/>
          <ac:spMkLst>
            <pc:docMk/>
            <pc:sldMk cId="878262883" sldId="352"/>
            <ac:spMk id="6" creationId="{9EA52D59-C30F-4B8C-81D4-9C5063659D8F}"/>
          </ac:spMkLst>
        </pc:spChg>
        <pc:spChg chg="add del mod">
          <ac:chgData name="Danuta Uryga" userId="0fb32f67-0cd0-48de-bb9e-6dab943a7a14" providerId="ADAL" clId="{14D152A8-305F-4D22-B247-469DBBCD3BBF}" dt="2020-12-10T20:50:53.148" v="12583" actId="767"/>
          <ac:spMkLst>
            <pc:docMk/>
            <pc:sldMk cId="878262883" sldId="352"/>
            <ac:spMk id="7" creationId="{BAEC5775-7691-4BA5-B3CC-60BC2199F542}"/>
          </ac:spMkLst>
        </pc:spChg>
        <pc:spChg chg="add mod">
          <ac:chgData name="Danuta Uryga" userId="0fb32f67-0cd0-48de-bb9e-6dab943a7a14" providerId="ADAL" clId="{14D152A8-305F-4D22-B247-469DBBCD3BBF}" dt="2020-12-10T20:55:46.998" v="12708" actId="20577"/>
          <ac:spMkLst>
            <pc:docMk/>
            <pc:sldMk cId="878262883" sldId="352"/>
            <ac:spMk id="8" creationId="{1D73E668-BC35-44DC-A645-00D05185136A}"/>
          </ac:spMkLst>
        </pc:spChg>
        <pc:cxnChg chg="add mod">
          <ac:chgData name="Danuta Uryga" userId="0fb32f67-0cd0-48de-bb9e-6dab943a7a14" providerId="ADAL" clId="{14D152A8-305F-4D22-B247-469DBBCD3BBF}" dt="2020-12-10T20:52:45.042" v="12658" actId="14100"/>
          <ac:cxnSpMkLst>
            <pc:docMk/>
            <pc:sldMk cId="878262883" sldId="352"/>
            <ac:cxnSpMk id="10" creationId="{C4B0D8E7-ABE9-48DE-93FE-53ABEA39A0A4}"/>
          </ac:cxnSpMkLst>
        </pc:cxnChg>
      </pc:sldChg>
      <pc:sldChg chg="add del">
        <pc:chgData name="Danuta Uryga" userId="0fb32f67-0cd0-48de-bb9e-6dab943a7a14" providerId="ADAL" clId="{14D152A8-305F-4D22-B247-469DBBCD3BBF}" dt="2020-12-10T21:25:35.130" v="13939" actId="2696"/>
        <pc:sldMkLst>
          <pc:docMk/>
          <pc:sldMk cId="1858972928" sldId="352"/>
        </pc:sldMkLst>
      </pc:sldChg>
      <pc:sldChg chg="addSp delSp modSp add del mod">
        <pc:chgData name="Danuta Uryga" userId="0fb32f67-0cd0-48de-bb9e-6dab943a7a14" providerId="ADAL" clId="{14D152A8-305F-4D22-B247-469DBBCD3BBF}" dt="2020-12-10T22:38:37.737" v="17126" actId="2696"/>
        <pc:sldMkLst>
          <pc:docMk/>
          <pc:sldMk cId="2445238440" sldId="352"/>
        </pc:sldMkLst>
        <pc:spChg chg="mod">
          <ac:chgData name="Danuta Uryga" userId="0fb32f67-0cd0-48de-bb9e-6dab943a7a14" providerId="ADAL" clId="{14D152A8-305F-4D22-B247-469DBBCD3BBF}" dt="2020-12-10T21:27:13.315" v="14040" actId="20577"/>
          <ac:spMkLst>
            <pc:docMk/>
            <pc:sldMk cId="2445238440" sldId="352"/>
            <ac:spMk id="2" creationId="{FCEEA576-0AC7-47B7-9919-D1CB38F4EC3B}"/>
          </ac:spMkLst>
        </pc:spChg>
        <pc:spChg chg="add del">
          <ac:chgData name="Danuta Uryga" userId="0fb32f67-0cd0-48de-bb9e-6dab943a7a14" providerId="ADAL" clId="{14D152A8-305F-4D22-B247-469DBBCD3BBF}" dt="2020-12-10T22:38:18.147" v="17124" actId="22"/>
          <ac:spMkLst>
            <pc:docMk/>
            <pc:sldMk cId="2445238440" sldId="352"/>
            <ac:spMk id="9" creationId="{1C093C0E-9853-4C53-BCA8-49E7A6994AB8}"/>
          </ac:spMkLst>
        </pc:spChg>
      </pc:sldChg>
      <pc:sldChg chg="add del">
        <pc:chgData name="Danuta Uryga" userId="0fb32f67-0cd0-48de-bb9e-6dab943a7a14" providerId="ADAL" clId="{14D152A8-305F-4D22-B247-469DBBCD3BBF}" dt="2020-12-10T21:25:35.130" v="13939" actId="2696"/>
        <pc:sldMkLst>
          <pc:docMk/>
          <pc:sldMk cId="269673469" sldId="353"/>
        </pc:sldMkLst>
      </pc:sldChg>
      <pc:sldChg chg="add del">
        <pc:chgData name="Danuta Uryga" userId="0fb32f67-0cd0-48de-bb9e-6dab943a7a14" providerId="ADAL" clId="{14D152A8-305F-4D22-B247-469DBBCD3BBF}" dt="2020-12-10T22:38:46.743" v="17144" actId="2696"/>
        <pc:sldMkLst>
          <pc:docMk/>
          <pc:sldMk cId="2312844975" sldId="353"/>
        </pc:sldMkLst>
      </pc:sldChg>
      <pc:sldChg chg="addSp delSp modSp new del mod">
        <pc:chgData name="Danuta Uryga" userId="0fb32f67-0cd0-48de-bb9e-6dab943a7a14" providerId="ADAL" clId="{14D152A8-305F-4D22-B247-469DBBCD3BBF}" dt="2020-12-10T21:24:59.231" v="13937" actId="2696"/>
        <pc:sldMkLst>
          <pc:docMk/>
          <pc:sldMk cId="2995692327" sldId="353"/>
        </pc:sldMkLst>
        <pc:spChg chg="del">
          <ac:chgData name="Danuta Uryga" userId="0fb32f67-0cd0-48de-bb9e-6dab943a7a14" providerId="ADAL" clId="{14D152A8-305F-4D22-B247-469DBBCD3BBF}" dt="2020-12-10T21:14:22.603" v="13527" actId="478"/>
          <ac:spMkLst>
            <pc:docMk/>
            <pc:sldMk cId="2995692327" sldId="353"/>
            <ac:spMk id="2" creationId="{FBD9F341-00FC-45F1-92FC-EC3E1EC8780D}"/>
          </ac:spMkLst>
        </pc:spChg>
        <pc:spChg chg="del">
          <ac:chgData name="Danuta Uryga" userId="0fb32f67-0cd0-48de-bb9e-6dab943a7a14" providerId="ADAL" clId="{14D152A8-305F-4D22-B247-469DBBCD3BBF}" dt="2020-12-10T21:14:24.868" v="13528" actId="478"/>
          <ac:spMkLst>
            <pc:docMk/>
            <pc:sldMk cId="2995692327" sldId="353"/>
            <ac:spMk id="3" creationId="{2FE12FF5-4D2B-4768-B7EF-21B2525B2DE1}"/>
          </ac:spMkLst>
        </pc:spChg>
        <pc:picChg chg="add mod">
          <ac:chgData name="Danuta Uryga" userId="0fb32f67-0cd0-48de-bb9e-6dab943a7a14" providerId="ADAL" clId="{14D152A8-305F-4D22-B247-469DBBCD3BBF}" dt="2020-12-10T21:14:39.091" v="13534" actId="14100"/>
          <ac:picMkLst>
            <pc:docMk/>
            <pc:sldMk cId="2995692327" sldId="353"/>
            <ac:picMk id="5" creationId="{F2C2C633-0CC1-4ECB-8B2C-E06C74F8938E}"/>
          </ac:picMkLst>
        </pc:picChg>
      </pc:sldChg>
      <pc:sldChg chg="add del">
        <pc:chgData name="Danuta Uryga" userId="0fb32f67-0cd0-48de-bb9e-6dab943a7a14" providerId="ADAL" clId="{14D152A8-305F-4D22-B247-469DBBCD3BBF}" dt="2020-12-10T21:25:35.130" v="13939" actId="2696"/>
        <pc:sldMkLst>
          <pc:docMk/>
          <pc:sldMk cId="1845950846" sldId="354"/>
        </pc:sldMkLst>
      </pc:sldChg>
      <pc:sldChg chg="modSp add del mod">
        <pc:chgData name="Danuta Uryga" userId="0fb32f67-0cd0-48de-bb9e-6dab943a7a14" providerId="ADAL" clId="{14D152A8-305F-4D22-B247-469DBBCD3BBF}" dt="2020-12-11T07:37:31.827" v="28024" actId="27636"/>
        <pc:sldMkLst>
          <pc:docMk/>
          <pc:sldMk cId="3326963098" sldId="354"/>
        </pc:sldMkLst>
        <pc:spChg chg="mod">
          <ac:chgData name="Danuta Uryga" userId="0fb32f67-0cd0-48de-bb9e-6dab943a7a14" providerId="ADAL" clId="{14D152A8-305F-4D22-B247-469DBBCD3BBF}" dt="2020-12-10T21:28:13.154" v="14051" actId="20577"/>
          <ac:spMkLst>
            <pc:docMk/>
            <pc:sldMk cId="3326963098" sldId="354"/>
            <ac:spMk id="2" creationId="{84BE18E6-179C-4231-8798-081906C0CF54}"/>
          </ac:spMkLst>
        </pc:spChg>
        <pc:spChg chg="mod">
          <ac:chgData name="Danuta Uryga" userId="0fb32f67-0cd0-48de-bb9e-6dab943a7a14" providerId="ADAL" clId="{14D152A8-305F-4D22-B247-469DBBCD3BBF}" dt="2020-12-11T07:37:31.827" v="28024" actId="27636"/>
          <ac:spMkLst>
            <pc:docMk/>
            <pc:sldMk cId="3326963098" sldId="354"/>
            <ac:spMk id="3" creationId="{8C3A1E31-27D5-4ADD-9B1C-83D897412B6F}"/>
          </ac:spMkLst>
        </pc:spChg>
      </pc:sldChg>
      <pc:sldChg chg="modSp new del mod modNotesTx">
        <pc:chgData name="Danuta Uryga" userId="0fb32f67-0cd0-48de-bb9e-6dab943a7a14" providerId="ADAL" clId="{14D152A8-305F-4D22-B247-469DBBCD3BBF}" dt="2020-12-10T21:24:59.231" v="13937" actId="2696"/>
        <pc:sldMkLst>
          <pc:docMk/>
          <pc:sldMk cId="3668927247" sldId="354"/>
        </pc:sldMkLst>
        <pc:spChg chg="mod">
          <ac:chgData name="Danuta Uryga" userId="0fb32f67-0cd0-48de-bb9e-6dab943a7a14" providerId="ADAL" clId="{14D152A8-305F-4D22-B247-469DBBCD3BBF}" dt="2020-12-10T21:15:23.728" v="13627" actId="313"/>
          <ac:spMkLst>
            <pc:docMk/>
            <pc:sldMk cId="3668927247" sldId="354"/>
            <ac:spMk id="2" creationId="{84BE18E6-179C-4231-8798-081906C0CF54}"/>
          </ac:spMkLst>
        </pc:spChg>
        <pc:spChg chg="mod">
          <ac:chgData name="Danuta Uryga" userId="0fb32f67-0cd0-48de-bb9e-6dab943a7a14" providerId="ADAL" clId="{14D152A8-305F-4D22-B247-469DBBCD3BBF}" dt="2020-12-10T21:19:16.440" v="13762" actId="20577"/>
          <ac:spMkLst>
            <pc:docMk/>
            <pc:sldMk cId="3668927247" sldId="354"/>
            <ac:spMk id="3" creationId="{8C3A1E31-27D5-4ADD-9B1C-83D897412B6F}"/>
          </ac:spMkLst>
        </pc:spChg>
      </pc:sldChg>
      <pc:sldChg chg="modSp new del mod">
        <pc:chgData name="Danuta Uryga" userId="0fb32f67-0cd0-48de-bb9e-6dab943a7a14" providerId="ADAL" clId="{14D152A8-305F-4D22-B247-469DBBCD3BBF}" dt="2020-12-10T21:24:59.231" v="13937" actId="2696"/>
        <pc:sldMkLst>
          <pc:docMk/>
          <pc:sldMk cId="915709552" sldId="355"/>
        </pc:sldMkLst>
        <pc:spChg chg="mod">
          <ac:chgData name="Danuta Uryga" userId="0fb32f67-0cd0-48de-bb9e-6dab943a7a14" providerId="ADAL" clId="{14D152A8-305F-4D22-B247-469DBBCD3BBF}" dt="2020-12-10T21:21:25.799" v="13824" actId="20577"/>
          <ac:spMkLst>
            <pc:docMk/>
            <pc:sldMk cId="915709552" sldId="355"/>
            <ac:spMk id="2" creationId="{6B1311E8-9F46-4A3C-B23F-B225CAB34A10}"/>
          </ac:spMkLst>
        </pc:spChg>
        <pc:spChg chg="mod">
          <ac:chgData name="Danuta Uryga" userId="0fb32f67-0cd0-48de-bb9e-6dab943a7a14" providerId="ADAL" clId="{14D152A8-305F-4D22-B247-469DBBCD3BBF}" dt="2020-12-10T21:24:09.400" v="13936" actId="27636"/>
          <ac:spMkLst>
            <pc:docMk/>
            <pc:sldMk cId="915709552" sldId="355"/>
            <ac:spMk id="3" creationId="{64F1D934-26E0-404B-B12C-392C113B4AD3}"/>
          </ac:spMkLst>
        </pc:spChg>
      </pc:sldChg>
      <pc:sldChg chg="add del">
        <pc:chgData name="Danuta Uryga" userId="0fb32f67-0cd0-48de-bb9e-6dab943a7a14" providerId="ADAL" clId="{14D152A8-305F-4D22-B247-469DBBCD3BBF}" dt="2020-12-10T21:25:35.130" v="13939" actId="2696"/>
        <pc:sldMkLst>
          <pc:docMk/>
          <pc:sldMk cId="2371408914" sldId="355"/>
        </pc:sldMkLst>
      </pc:sldChg>
      <pc:sldChg chg="modSp add del mod">
        <pc:chgData name="Danuta Uryga" userId="0fb32f67-0cd0-48de-bb9e-6dab943a7a14" providerId="ADAL" clId="{14D152A8-305F-4D22-B247-469DBBCD3BBF}" dt="2020-12-11T07:38:59.182" v="28043" actId="403"/>
        <pc:sldMkLst>
          <pc:docMk/>
          <pc:sldMk cId="2541638147" sldId="355"/>
        </pc:sldMkLst>
        <pc:spChg chg="mod">
          <ac:chgData name="Danuta Uryga" userId="0fb32f67-0cd0-48de-bb9e-6dab943a7a14" providerId="ADAL" clId="{14D152A8-305F-4D22-B247-469DBBCD3BBF}" dt="2020-12-10T21:26:38.839" v="14025" actId="113"/>
          <ac:spMkLst>
            <pc:docMk/>
            <pc:sldMk cId="2541638147" sldId="355"/>
            <ac:spMk id="2" creationId="{6B1311E8-9F46-4A3C-B23F-B225CAB34A10}"/>
          </ac:spMkLst>
        </pc:spChg>
        <pc:spChg chg="mod">
          <ac:chgData name="Danuta Uryga" userId="0fb32f67-0cd0-48de-bb9e-6dab943a7a14" providerId="ADAL" clId="{14D152A8-305F-4D22-B247-469DBBCD3BBF}" dt="2020-12-11T07:38:59.182" v="28043" actId="403"/>
          <ac:spMkLst>
            <pc:docMk/>
            <pc:sldMk cId="2541638147" sldId="355"/>
            <ac:spMk id="3" creationId="{64F1D934-26E0-404B-B12C-392C113B4AD3}"/>
          </ac:spMkLst>
        </pc:spChg>
      </pc:sldChg>
      <pc:sldChg chg="addSp delSp modSp new add del mod modClrScheme chgLayout">
        <pc:chgData name="Danuta Uryga" userId="0fb32f67-0cd0-48de-bb9e-6dab943a7a14" providerId="ADAL" clId="{14D152A8-305F-4D22-B247-469DBBCD3BBF}" dt="2020-12-11T07:43:03.797" v="28122" actId="207"/>
        <pc:sldMkLst>
          <pc:docMk/>
          <pc:sldMk cId="1235028445" sldId="356"/>
        </pc:sldMkLst>
        <pc:spChg chg="del mod ord">
          <ac:chgData name="Danuta Uryga" userId="0fb32f67-0cd0-48de-bb9e-6dab943a7a14" providerId="ADAL" clId="{14D152A8-305F-4D22-B247-469DBBCD3BBF}" dt="2020-12-10T22:16:45.157" v="16510" actId="700"/>
          <ac:spMkLst>
            <pc:docMk/>
            <pc:sldMk cId="1235028445" sldId="356"/>
            <ac:spMk id="2" creationId="{6BC28BB1-D785-4B65-953D-F1A646E56E5C}"/>
          </ac:spMkLst>
        </pc:spChg>
        <pc:spChg chg="del mod ord">
          <ac:chgData name="Danuta Uryga" userId="0fb32f67-0cd0-48de-bb9e-6dab943a7a14" providerId="ADAL" clId="{14D152A8-305F-4D22-B247-469DBBCD3BBF}" dt="2020-12-10T22:16:45.157" v="16510" actId="700"/>
          <ac:spMkLst>
            <pc:docMk/>
            <pc:sldMk cId="1235028445" sldId="356"/>
            <ac:spMk id="3" creationId="{CE3B010E-C2DF-4C38-AA68-0FE12350453A}"/>
          </ac:spMkLst>
        </pc:spChg>
        <pc:spChg chg="add mod ord">
          <ac:chgData name="Danuta Uryga" userId="0fb32f67-0cd0-48de-bb9e-6dab943a7a14" providerId="ADAL" clId="{14D152A8-305F-4D22-B247-469DBBCD3BBF}" dt="2020-12-11T07:43:03.797" v="28122" actId="207"/>
          <ac:spMkLst>
            <pc:docMk/>
            <pc:sldMk cId="1235028445" sldId="356"/>
            <ac:spMk id="4" creationId="{412DA67B-56D5-4FF4-9D4D-299ABE1E2179}"/>
          </ac:spMkLst>
        </pc:spChg>
        <pc:spChg chg="add del mod ord">
          <ac:chgData name="Danuta Uryga" userId="0fb32f67-0cd0-48de-bb9e-6dab943a7a14" providerId="ADAL" clId="{14D152A8-305F-4D22-B247-469DBBCD3BBF}" dt="2020-12-10T22:17:19.808" v="16523" actId="478"/>
          <ac:spMkLst>
            <pc:docMk/>
            <pc:sldMk cId="1235028445" sldId="356"/>
            <ac:spMk id="5" creationId="{08900F5F-259B-494D-8E14-377F3CCA98B9}"/>
          </ac:spMkLst>
        </pc:spChg>
      </pc:sldChg>
      <pc:sldChg chg="modSp new add del mod">
        <pc:chgData name="Danuta Uryga" userId="0fb32f67-0cd0-48de-bb9e-6dab943a7a14" providerId="ADAL" clId="{14D152A8-305F-4D22-B247-469DBBCD3BBF}" dt="2020-12-11T07:44:08.051" v="28133" actId="403"/>
        <pc:sldMkLst>
          <pc:docMk/>
          <pc:sldMk cId="3465081046" sldId="357"/>
        </pc:sldMkLst>
        <pc:spChg chg="mod">
          <ac:chgData name="Danuta Uryga" userId="0fb32f67-0cd0-48de-bb9e-6dab943a7a14" providerId="ADAL" clId="{14D152A8-305F-4D22-B247-469DBBCD3BBF}" dt="2020-12-10T22:32:22.531" v="17039" actId="113"/>
          <ac:spMkLst>
            <pc:docMk/>
            <pc:sldMk cId="3465081046" sldId="357"/>
            <ac:spMk id="2" creationId="{94F4C2F7-1CA5-4C06-9D99-C892EEA3CEAF}"/>
          </ac:spMkLst>
        </pc:spChg>
        <pc:spChg chg="mod">
          <ac:chgData name="Danuta Uryga" userId="0fb32f67-0cd0-48de-bb9e-6dab943a7a14" providerId="ADAL" clId="{14D152A8-305F-4D22-B247-469DBBCD3BBF}" dt="2020-12-11T07:44:08.051" v="28133" actId="403"/>
          <ac:spMkLst>
            <pc:docMk/>
            <pc:sldMk cId="3465081046" sldId="357"/>
            <ac:spMk id="3" creationId="{BF1B4584-BE45-4A42-8CD1-EC973515F9D4}"/>
          </ac:spMkLst>
        </pc:spChg>
      </pc:sldChg>
      <pc:sldChg chg="new del">
        <pc:chgData name="Danuta Uryga" userId="0fb32f67-0cd0-48de-bb9e-6dab943a7a14" providerId="ADAL" clId="{14D152A8-305F-4D22-B247-469DBBCD3BBF}" dt="2020-12-10T22:40:44.264" v="17148" actId="47"/>
        <pc:sldMkLst>
          <pc:docMk/>
          <pc:sldMk cId="1262025079" sldId="358"/>
        </pc:sldMkLst>
      </pc:sldChg>
      <pc:sldChg chg="addSp delSp modSp add mod ord">
        <pc:chgData name="Danuta Uryga" userId="0fb32f67-0cd0-48de-bb9e-6dab943a7a14" providerId="ADAL" clId="{14D152A8-305F-4D22-B247-469DBBCD3BBF}" dt="2020-12-10T23:12:23.851" v="18461" actId="20577"/>
        <pc:sldMkLst>
          <pc:docMk/>
          <pc:sldMk cId="2874914664" sldId="359"/>
        </pc:sldMkLst>
        <pc:spChg chg="add mod">
          <ac:chgData name="Danuta Uryga" userId="0fb32f67-0cd0-48de-bb9e-6dab943a7a14" providerId="ADAL" clId="{14D152A8-305F-4D22-B247-469DBBCD3BBF}" dt="2020-12-10T23:10:23.805" v="18430" actId="403"/>
          <ac:spMkLst>
            <pc:docMk/>
            <pc:sldMk cId="2874914664" sldId="359"/>
            <ac:spMk id="2" creationId="{9258884C-56C3-42B1-B9BC-6D01E1073959}"/>
          </ac:spMkLst>
        </pc:spChg>
        <pc:spChg chg="add mod">
          <ac:chgData name="Danuta Uryga" userId="0fb32f67-0cd0-48de-bb9e-6dab943a7a14" providerId="ADAL" clId="{14D152A8-305F-4D22-B247-469DBBCD3BBF}" dt="2020-12-10T23:12:23.851" v="18461" actId="20577"/>
          <ac:spMkLst>
            <pc:docMk/>
            <pc:sldMk cId="2874914664" sldId="359"/>
            <ac:spMk id="19" creationId="{DCE5652B-F70E-468A-86A8-B97D58A15179}"/>
          </ac:spMkLst>
        </pc:spChg>
        <pc:spChg chg="mod">
          <ac:chgData name="Danuta Uryga" userId="0fb32f67-0cd0-48de-bb9e-6dab943a7a14" providerId="ADAL" clId="{14D152A8-305F-4D22-B247-469DBBCD3BBF}" dt="2020-12-10T23:12:17.660" v="18447" actId="20577"/>
          <ac:spMkLst>
            <pc:docMk/>
            <pc:sldMk cId="2874914664" sldId="359"/>
            <ac:spMk id="31" creationId="{DAFD9CDB-95FC-4D5D-9A73-6C60E05812E0}"/>
          </ac:spMkLst>
        </pc:spChg>
        <pc:spChg chg="del mod">
          <ac:chgData name="Danuta Uryga" userId="0fb32f67-0cd0-48de-bb9e-6dab943a7a14" providerId="ADAL" clId="{14D152A8-305F-4D22-B247-469DBBCD3BBF}" dt="2020-12-10T22:44:20.324" v="17198" actId="21"/>
          <ac:spMkLst>
            <pc:docMk/>
            <pc:sldMk cId="2874914664" sldId="359"/>
            <ac:spMk id="32" creationId="{A2E1D210-556B-486F-A717-136F822F73DC}"/>
          </ac:spMkLst>
        </pc:spChg>
        <pc:spChg chg="mod">
          <ac:chgData name="Danuta Uryga" userId="0fb32f67-0cd0-48de-bb9e-6dab943a7a14" providerId="ADAL" clId="{14D152A8-305F-4D22-B247-469DBBCD3BBF}" dt="2020-12-10T23:10:52.116" v="18435" actId="1076"/>
          <ac:spMkLst>
            <pc:docMk/>
            <pc:sldMk cId="2874914664" sldId="359"/>
            <ac:spMk id="33" creationId="{ADDDF305-40A3-4E0F-8790-5002E16E43AD}"/>
          </ac:spMkLst>
        </pc:spChg>
        <pc:spChg chg="mod">
          <ac:chgData name="Danuta Uryga" userId="0fb32f67-0cd0-48de-bb9e-6dab943a7a14" providerId="ADAL" clId="{14D152A8-305F-4D22-B247-469DBBCD3BBF}" dt="2020-12-10T23:11:21.579" v="18437" actId="20577"/>
          <ac:spMkLst>
            <pc:docMk/>
            <pc:sldMk cId="2874914664" sldId="359"/>
            <ac:spMk id="34" creationId="{F7DB77E8-8BDF-43BF-977B-AD36F7CE1ED2}"/>
          </ac:spMkLst>
        </pc:spChg>
        <pc:cxnChg chg="mod">
          <ac:chgData name="Danuta Uryga" userId="0fb32f67-0cd0-48de-bb9e-6dab943a7a14" providerId="ADAL" clId="{14D152A8-305F-4D22-B247-469DBBCD3BBF}" dt="2020-12-10T22:44:50.592" v="17201" actId="14100"/>
          <ac:cxnSpMkLst>
            <pc:docMk/>
            <pc:sldMk cId="2874914664" sldId="359"/>
            <ac:cxnSpMk id="36" creationId="{CE204FE1-B618-4D45-851B-D6B839D3B85B}"/>
          </ac:cxnSpMkLst>
        </pc:cxnChg>
        <pc:cxnChg chg="mod">
          <ac:chgData name="Danuta Uryga" userId="0fb32f67-0cd0-48de-bb9e-6dab943a7a14" providerId="ADAL" clId="{14D152A8-305F-4D22-B247-469DBBCD3BBF}" dt="2020-12-10T22:44:46.745" v="17200" actId="14100"/>
          <ac:cxnSpMkLst>
            <pc:docMk/>
            <pc:sldMk cId="2874914664" sldId="359"/>
            <ac:cxnSpMk id="40" creationId="{2CDC6A55-887A-4D0B-A35E-4F148B33DB64}"/>
          </ac:cxnSpMkLst>
        </pc:cxnChg>
        <pc:cxnChg chg="mod">
          <ac:chgData name="Danuta Uryga" userId="0fb32f67-0cd0-48de-bb9e-6dab943a7a14" providerId="ADAL" clId="{14D152A8-305F-4D22-B247-469DBBCD3BBF}" dt="2020-12-10T23:11:21.579" v="18437" actId="20577"/>
          <ac:cxnSpMkLst>
            <pc:docMk/>
            <pc:sldMk cId="2874914664" sldId="359"/>
            <ac:cxnSpMk id="51" creationId="{6A3ED2AA-8A9B-4A79-A1E6-22F4B8EC76BC}"/>
          </ac:cxnSpMkLst>
        </pc:cxnChg>
      </pc:sldChg>
      <pc:sldChg chg="addSp delSp modSp new mod modClrScheme chgLayout">
        <pc:chgData name="Danuta Uryga" userId="0fb32f67-0cd0-48de-bb9e-6dab943a7a14" providerId="ADAL" clId="{14D152A8-305F-4D22-B247-469DBBCD3BBF}" dt="2020-12-11T07:46:27.431" v="28154" actId="207"/>
        <pc:sldMkLst>
          <pc:docMk/>
          <pc:sldMk cId="2468232607" sldId="360"/>
        </pc:sldMkLst>
        <pc:spChg chg="del mod ord">
          <ac:chgData name="Danuta Uryga" userId="0fb32f67-0cd0-48de-bb9e-6dab943a7a14" providerId="ADAL" clId="{14D152A8-305F-4D22-B247-469DBBCD3BBF}" dt="2020-12-10T23:07:56.018" v="18285" actId="700"/>
          <ac:spMkLst>
            <pc:docMk/>
            <pc:sldMk cId="2468232607" sldId="360"/>
            <ac:spMk id="2" creationId="{E8FE88BF-93F3-44AF-8534-6876518B778F}"/>
          </ac:spMkLst>
        </pc:spChg>
        <pc:spChg chg="del mod ord">
          <ac:chgData name="Danuta Uryga" userId="0fb32f67-0cd0-48de-bb9e-6dab943a7a14" providerId="ADAL" clId="{14D152A8-305F-4D22-B247-469DBBCD3BBF}" dt="2020-12-10T23:07:56.018" v="18285" actId="700"/>
          <ac:spMkLst>
            <pc:docMk/>
            <pc:sldMk cId="2468232607" sldId="360"/>
            <ac:spMk id="3" creationId="{D9DE4CEF-41BE-4F50-8DF9-85BA00D4F20F}"/>
          </ac:spMkLst>
        </pc:spChg>
        <pc:spChg chg="add mod ord">
          <ac:chgData name="Danuta Uryga" userId="0fb32f67-0cd0-48de-bb9e-6dab943a7a14" providerId="ADAL" clId="{14D152A8-305F-4D22-B247-469DBBCD3BBF}" dt="2020-12-11T07:46:27.431" v="28154" actId="207"/>
          <ac:spMkLst>
            <pc:docMk/>
            <pc:sldMk cId="2468232607" sldId="360"/>
            <ac:spMk id="4" creationId="{5F841606-23A5-4092-9C15-4F1C0B7FDADE}"/>
          </ac:spMkLst>
        </pc:spChg>
        <pc:spChg chg="add del mod ord">
          <ac:chgData name="Danuta Uryga" userId="0fb32f67-0cd0-48de-bb9e-6dab943a7a14" providerId="ADAL" clId="{14D152A8-305F-4D22-B247-469DBBCD3BBF}" dt="2020-12-10T23:08:44.985" v="18382" actId="478"/>
          <ac:spMkLst>
            <pc:docMk/>
            <pc:sldMk cId="2468232607" sldId="360"/>
            <ac:spMk id="5" creationId="{80DFFB7E-AB3E-4062-88B8-85619A514886}"/>
          </ac:spMkLst>
        </pc:spChg>
      </pc:sldChg>
      <pc:sldChg chg="new del">
        <pc:chgData name="Danuta Uryga" userId="0fb32f67-0cd0-48de-bb9e-6dab943a7a14" providerId="ADAL" clId="{14D152A8-305F-4D22-B247-469DBBCD3BBF}" dt="2020-12-10T22:55:06.353" v="17818" actId="47"/>
        <pc:sldMkLst>
          <pc:docMk/>
          <pc:sldMk cId="3493652199" sldId="360"/>
        </pc:sldMkLst>
      </pc:sldChg>
      <pc:sldChg chg="addSp delSp modSp new mod modClrScheme chgLayout">
        <pc:chgData name="Danuta Uryga" userId="0fb32f67-0cd0-48de-bb9e-6dab943a7a14" providerId="ADAL" clId="{14D152A8-305F-4D22-B247-469DBBCD3BBF}" dt="2020-12-11T07:48:14.467" v="28172" actId="207"/>
        <pc:sldMkLst>
          <pc:docMk/>
          <pc:sldMk cId="2406250544" sldId="361"/>
        </pc:sldMkLst>
        <pc:spChg chg="del mod ord">
          <ac:chgData name="Danuta Uryga" userId="0fb32f67-0cd0-48de-bb9e-6dab943a7a14" providerId="ADAL" clId="{14D152A8-305F-4D22-B247-469DBBCD3BBF}" dt="2020-12-10T23:14:42.671" v="18510" actId="700"/>
          <ac:spMkLst>
            <pc:docMk/>
            <pc:sldMk cId="2406250544" sldId="361"/>
            <ac:spMk id="2" creationId="{05BDC155-1741-4CE3-84CD-96AA4BF4125E}"/>
          </ac:spMkLst>
        </pc:spChg>
        <pc:spChg chg="del mod ord">
          <ac:chgData name="Danuta Uryga" userId="0fb32f67-0cd0-48de-bb9e-6dab943a7a14" providerId="ADAL" clId="{14D152A8-305F-4D22-B247-469DBBCD3BBF}" dt="2020-12-10T23:14:42.671" v="18510" actId="700"/>
          <ac:spMkLst>
            <pc:docMk/>
            <pc:sldMk cId="2406250544" sldId="361"/>
            <ac:spMk id="3" creationId="{483D0479-387A-4F4E-9584-6EFD8C18A27E}"/>
          </ac:spMkLst>
        </pc:spChg>
        <pc:spChg chg="add mod ord">
          <ac:chgData name="Danuta Uryga" userId="0fb32f67-0cd0-48de-bb9e-6dab943a7a14" providerId="ADAL" clId="{14D152A8-305F-4D22-B247-469DBBCD3BBF}" dt="2020-12-11T07:48:14.467" v="28172" actId="207"/>
          <ac:spMkLst>
            <pc:docMk/>
            <pc:sldMk cId="2406250544" sldId="361"/>
            <ac:spMk id="4" creationId="{890CB15D-9149-43FD-B4D9-2E2E9276B86B}"/>
          </ac:spMkLst>
        </pc:spChg>
        <pc:spChg chg="add del mod ord">
          <ac:chgData name="Danuta Uryga" userId="0fb32f67-0cd0-48de-bb9e-6dab943a7a14" providerId="ADAL" clId="{14D152A8-305F-4D22-B247-469DBBCD3BBF}" dt="2020-12-10T23:15:23.142" v="18544" actId="478"/>
          <ac:spMkLst>
            <pc:docMk/>
            <pc:sldMk cId="2406250544" sldId="361"/>
            <ac:spMk id="5" creationId="{1F28A748-6B96-41D8-A52B-FB36F13566DD}"/>
          </ac:spMkLst>
        </pc:spChg>
      </pc:sldChg>
      <pc:sldChg chg="addSp delSp modSp add mod setBg delDesignElem modNotesTx">
        <pc:chgData name="Danuta Uryga" userId="0fb32f67-0cd0-48de-bb9e-6dab943a7a14" providerId="ADAL" clId="{14D152A8-305F-4D22-B247-469DBBCD3BBF}" dt="2020-12-10T23:25:43.183" v="19198" actId="20577"/>
        <pc:sldMkLst>
          <pc:docMk/>
          <pc:sldMk cId="3226629979" sldId="362"/>
        </pc:sldMkLst>
        <pc:spChg chg="del">
          <ac:chgData name="Danuta Uryga" userId="0fb32f67-0cd0-48de-bb9e-6dab943a7a14" providerId="ADAL" clId="{14D152A8-305F-4D22-B247-469DBBCD3BBF}" dt="2020-12-10T23:16:08.855" v="18548"/>
          <ac:spMkLst>
            <pc:docMk/>
            <pc:sldMk cId="3226629979" sldId="362"/>
            <ac:spMk id="20" creationId="{87CC2527-562A-4F69-B487-4371E5B243E7}"/>
          </ac:spMkLst>
        </pc:spChg>
        <pc:picChg chg="add mod">
          <ac:chgData name="Danuta Uryga" userId="0fb32f67-0cd0-48de-bb9e-6dab943a7a14" providerId="ADAL" clId="{14D152A8-305F-4D22-B247-469DBBCD3BBF}" dt="2020-12-10T23:22:18.278" v="18564" actId="14100"/>
          <ac:picMkLst>
            <pc:docMk/>
            <pc:sldMk cId="3226629979" sldId="362"/>
            <ac:picMk id="3" creationId="{D04263A1-BCED-4BB7-871F-85B6A589822E}"/>
          </ac:picMkLst>
        </pc:picChg>
        <pc:picChg chg="del">
          <ac:chgData name="Danuta Uryga" userId="0fb32f67-0cd0-48de-bb9e-6dab943a7a14" providerId="ADAL" clId="{14D152A8-305F-4D22-B247-469DBBCD3BBF}" dt="2020-12-10T23:22:04.286" v="18559" actId="478"/>
          <ac:picMkLst>
            <pc:docMk/>
            <pc:sldMk cId="3226629979" sldId="362"/>
            <ac:picMk id="21" creationId="{779D848D-9A9D-44B3-92FA-1DD6AF57D4C2}"/>
          </ac:picMkLst>
        </pc:picChg>
        <pc:cxnChg chg="del">
          <ac:chgData name="Danuta Uryga" userId="0fb32f67-0cd0-48de-bb9e-6dab943a7a14" providerId="ADAL" clId="{14D152A8-305F-4D22-B247-469DBBCD3BBF}" dt="2020-12-10T23:16:08.855" v="18548"/>
          <ac:cxnSpMkLst>
            <pc:docMk/>
            <pc:sldMk cId="3226629979" sldId="362"/>
            <ac:cxnSpMk id="22" creationId="{BCDAEC91-5BCE-4B55-9CC0-43EF94CB734B}"/>
          </ac:cxnSpMkLst>
        </pc:cxnChg>
      </pc:sldChg>
      <pc:sldChg chg="addSp delSp modSp new mod">
        <pc:chgData name="Danuta Uryga" userId="0fb32f67-0cd0-48de-bb9e-6dab943a7a14" providerId="ADAL" clId="{14D152A8-305F-4D22-B247-469DBBCD3BBF}" dt="2020-12-11T04:32:00.230" v="19272" actId="1076"/>
        <pc:sldMkLst>
          <pc:docMk/>
          <pc:sldMk cId="2201203926" sldId="363"/>
        </pc:sldMkLst>
        <pc:spChg chg="del">
          <ac:chgData name="Danuta Uryga" userId="0fb32f67-0cd0-48de-bb9e-6dab943a7a14" providerId="ADAL" clId="{14D152A8-305F-4D22-B247-469DBBCD3BBF}" dt="2020-12-11T04:29:46.395" v="19251" actId="478"/>
          <ac:spMkLst>
            <pc:docMk/>
            <pc:sldMk cId="2201203926" sldId="363"/>
            <ac:spMk id="2" creationId="{65E9ADE5-B37D-429D-80AC-5C993FB01AB6}"/>
          </ac:spMkLst>
        </pc:spChg>
        <pc:spChg chg="del">
          <ac:chgData name="Danuta Uryga" userId="0fb32f67-0cd0-48de-bb9e-6dab943a7a14" providerId="ADAL" clId="{14D152A8-305F-4D22-B247-469DBBCD3BBF}" dt="2020-12-11T04:29:38.305" v="19248"/>
          <ac:spMkLst>
            <pc:docMk/>
            <pc:sldMk cId="2201203926" sldId="363"/>
            <ac:spMk id="3" creationId="{494BF76C-6B6C-44FB-9689-53C8FBF3EACE}"/>
          </ac:spMkLst>
        </pc:spChg>
        <pc:spChg chg="add mod">
          <ac:chgData name="Danuta Uryga" userId="0fb32f67-0cd0-48de-bb9e-6dab943a7a14" providerId="ADAL" clId="{14D152A8-305F-4D22-B247-469DBBCD3BBF}" dt="2020-12-11T04:32:00.230" v="19272" actId="1076"/>
          <ac:spMkLst>
            <pc:docMk/>
            <pc:sldMk cId="2201203926" sldId="363"/>
            <ac:spMk id="6" creationId="{127628DF-AE59-43FA-9207-DFE7EF471D6F}"/>
          </ac:spMkLst>
        </pc:spChg>
        <pc:picChg chg="add mod">
          <ac:chgData name="Danuta Uryga" userId="0fb32f67-0cd0-48de-bb9e-6dab943a7a14" providerId="ADAL" clId="{14D152A8-305F-4D22-B247-469DBBCD3BBF}" dt="2020-12-11T04:31:45.332" v="19269" actId="1076"/>
          <ac:picMkLst>
            <pc:docMk/>
            <pc:sldMk cId="2201203926" sldId="363"/>
            <ac:picMk id="5" creationId="{EF487BB7-1779-4E1B-BC5A-99FA057CD0A7}"/>
          </ac:picMkLst>
        </pc:picChg>
      </pc:sldChg>
      <pc:sldChg chg="modSp new mod">
        <pc:chgData name="Danuta Uryga" userId="0fb32f67-0cd0-48de-bb9e-6dab943a7a14" providerId="ADAL" clId="{14D152A8-305F-4D22-B247-469DBBCD3BBF}" dt="2020-12-11T06:09:18.563" v="23378" actId="20577"/>
        <pc:sldMkLst>
          <pc:docMk/>
          <pc:sldMk cId="51087964" sldId="364"/>
        </pc:sldMkLst>
        <pc:spChg chg="mod">
          <ac:chgData name="Danuta Uryga" userId="0fb32f67-0cd0-48de-bb9e-6dab943a7a14" providerId="ADAL" clId="{14D152A8-305F-4D22-B247-469DBBCD3BBF}" dt="2020-12-11T05:51:06.148" v="22387"/>
          <ac:spMkLst>
            <pc:docMk/>
            <pc:sldMk cId="51087964" sldId="364"/>
            <ac:spMk id="2" creationId="{CA49FFC9-6258-42E3-A3A5-715F06368742}"/>
          </ac:spMkLst>
        </pc:spChg>
        <pc:spChg chg="mod">
          <ac:chgData name="Danuta Uryga" userId="0fb32f67-0cd0-48de-bb9e-6dab943a7a14" providerId="ADAL" clId="{14D152A8-305F-4D22-B247-469DBBCD3BBF}" dt="2020-12-11T06:09:18.563" v="23378" actId="20577"/>
          <ac:spMkLst>
            <pc:docMk/>
            <pc:sldMk cId="51087964" sldId="364"/>
            <ac:spMk id="3" creationId="{C2A28C6E-5BB1-4B73-86C4-60E8C9E3708E}"/>
          </ac:spMkLst>
        </pc:spChg>
      </pc:sldChg>
      <pc:sldChg chg="modSp new mod">
        <pc:chgData name="Danuta Uryga" userId="0fb32f67-0cd0-48de-bb9e-6dab943a7a14" providerId="ADAL" clId="{14D152A8-305F-4D22-B247-469DBBCD3BBF}" dt="2020-12-11T07:48:39.286" v="28175" actId="27636"/>
        <pc:sldMkLst>
          <pc:docMk/>
          <pc:sldMk cId="2816294156" sldId="365"/>
        </pc:sldMkLst>
        <pc:spChg chg="mod">
          <ac:chgData name="Danuta Uryga" userId="0fb32f67-0cd0-48de-bb9e-6dab943a7a14" providerId="ADAL" clId="{14D152A8-305F-4D22-B247-469DBBCD3BBF}" dt="2020-12-11T06:29:41.281" v="24285" actId="113"/>
          <ac:spMkLst>
            <pc:docMk/>
            <pc:sldMk cId="2816294156" sldId="365"/>
            <ac:spMk id="2" creationId="{11770781-B9C6-4C11-BB44-2A56DA762E5F}"/>
          </ac:spMkLst>
        </pc:spChg>
        <pc:spChg chg="mod">
          <ac:chgData name="Danuta Uryga" userId="0fb32f67-0cd0-48de-bb9e-6dab943a7a14" providerId="ADAL" clId="{14D152A8-305F-4D22-B247-469DBBCD3BBF}" dt="2020-12-11T07:48:39.286" v="28175" actId="27636"/>
          <ac:spMkLst>
            <pc:docMk/>
            <pc:sldMk cId="2816294156" sldId="365"/>
            <ac:spMk id="3" creationId="{59CBBAFF-80AD-47BF-A4AD-76D6D51B51EE}"/>
          </ac:spMkLst>
        </pc:spChg>
      </pc:sldChg>
      <pc:sldChg chg="addSp delSp modSp new mod modClrScheme chgLayout">
        <pc:chgData name="Danuta Uryga" userId="0fb32f67-0cd0-48de-bb9e-6dab943a7a14" providerId="ADAL" clId="{14D152A8-305F-4D22-B247-469DBBCD3BBF}" dt="2020-12-11T06:58:27.196" v="25619" actId="20577"/>
        <pc:sldMkLst>
          <pc:docMk/>
          <pc:sldMk cId="47344835" sldId="366"/>
        </pc:sldMkLst>
        <pc:spChg chg="del mod ord">
          <ac:chgData name="Danuta Uryga" userId="0fb32f67-0cd0-48de-bb9e-6dab943a7a14" providerId="ADAL" clId="{14D152A8-305F-4D22-B247-469DBBCD3BBF}" dt="2020-12-11T06:58:23.436" v="25607" actId="700"/>
          <ac:spMkLst>
            <pc:docMk/>
            <pc:sldMk cId="47344835" sldId="366"/>
            <ac:spMk id="2" creationId="{B9EB5928-8720-46CB-BCC8-AFDC1C1A844F}"/>
          </ac:spMkLst>
        </pc:spChg>
        <pc:spChg chg="del mod ord">
          <ac:chgData name="Danuta Uryga" userId="0fb32f67-0cd0-48de-bb9e-6dab943a7a14" providerId="ADAL" clId="{14D152A8-305F-4D22-B247-469DBBCD3BBF}" dt="2020-12-11T06:58:23.436" v="25607" actId="700"/>
          <ac:spMkLst>
            <pc:docMk/>
            <pc:sldMk cId="47344835" sldId="366"/>
            <ac:spMk id="3" creationId="{59FE641E-B4D0-46F5-9FD2-6C9E906AC5A0}"/>
          </ac:spMkLst>
        </pc:spChg>
        <pc:spChg chg="add mod ord">
          <ac:chgData name="Danuta Uryga" userId="0fb32f67-0cd0-48de-bb9e-6dab943a7a14" providerId="ADAL" clId="{14D152A8-305F-4D22-B247-469DBBCD3BBF}" dt="2020-12-11T06:58:27.196" v="25619" actId="20577"/>
          <ac:spMkLst>
            <pc:docMk/>
            <pc:sldMk cId="47344835" sldId="366"/>
            <ac:spMk id="4" creationId="{1A3586BF-7923-4598-9E88-390B4434A296}"/>
          </ac:spMkLst>
        </pc:spChg>
        <pc:spChg chg="add mod ord">
          <ac:chgData name="Danuta Uryga" userId="0fb32f67-0cd0-48de-bb9e-6dab943a7a14" providerId="ADAL" clId="{14D152A8-305F-4D22-B247-469DBBCD3BBF}" dt="2020-12-11T06:58:23.436" v="25607" actId="700"/>
          <ac:spMkLst>
            <pc:docMk/>
            <pc:sldMk cId="47344835" sldId="366"/>
            <ac:spMk id="5" creationId="{F1A703E5-97B6-4BED-902D-3AE5CAF543F4}"/>
          </ac:spMkLst>
        </pc:spChg>
      </pc:sldChg>
      <pc:sldChg chg="new del">
        <pc:chgData name="Danuta Uryga" userId="0fb32f67-0cd0-48de-bb9e-6dab943a7a14" providerId="ADAL" clId="{14D152A8-305F-4D22-B247-469DBBCD3BBF}" dt="2020-12-11T06:59:02.151" v="25622" actId="47"/>
        <pc:sldMkLst>
          <pc:docMk/>
          <pc:sldMk cId="4126891768" sldId="367"/>
        </pc:sldMkLst>
      </pc:sldChg>
      <pc:sldChg chg="add del">
        <pc:chgData name="Danuta Uryga" userId="0fb32f67-0cd0-48de-bb9e-6dab943a7a14" providerId="ADAL" clId="{14D152A8-305F-4D22-B247-469DBBCD3BBF}" dt="2020-12-11T07:25:47.315" v="27715" actId="2696"/>
        <pc:sldMkLst>
          <pc:docMk/>
          <pc:sldMk cId="1031604459" sldId="368"/>
        </pc:sldMkLst>
      </pc:sldChg>
      <pc:sldChg chg="add">
        <pc:chgData name="Danuta Uryga" userId="0fb32f67-0cd0-48de-bb9e-6dab943a7a14" providerId="ADAL" clId="{14D152A8-305F-4D22-B247-469DBBCD3BBF}" dt="2020-12-11T07:25:49.708" v="27716"/>
        <pc:sldMkLst>
          <pc:docMk/>
          <pc:sldMk cId="1230568916" sldId="368"/>
        </pc:sldMkLst>
      </pc:sldChg>
      <pc:sldChg chg="modSp new mod">
        <pc:chgData name="Danuta Uryga" userId="0fb32f67-0cd0-48de-bb9e-6dab943a7a14" providerId="ADAL" clId="{14D152A8-305F-4D22-B247-469DBBCD3BBF}" dt="2020-12-11T07:31:58.511" v="27933" actId="1076"/>
        <pc:sldMkLst>
          <pc:docMk/>
          <pc:sldMk cId="1535808031" sldId="369"/>
        </pc:sldMkLst>
        <pc:spChg chg="mod">
          <ac:chgData name="Danuta Uryga" userId="0fb32f67-0cd0-48de-bb9e-6dab943a7a14" providerId="ADAL" clId="{14D152A8-305F-4D22-B247-469DBBCD3BBF}" dt="2020-12-11T06:59:43.918" v="25671" actId="20577"/>
          <ac:spMkLst>
            <pc:docMk/>
            <pc:sldMk cId="1535808031" sldId="369"/>
            <ac:spMk id="2" creationId="{22E77195-6E17-4399-BE4D-FC14783167A6}"/>
          </ac:spMkLst>
        </pc:spChg>
        <pc:spChg chg="mod">
          <ac:chgData name="Danuta Uryga" userId="0fb32f67-0cd0-48de-bb9e-6dab943a7a14" providerId="ADAL" clId="{14D152A8-305F-4D22-B247-469DBBCD3BBF}" dt="2020-12-11T07:31:58.511" v="27933" actId="1076"/>
          <ac:spMkLst>
            <pc:docMk/>
            <pc:sldMk cId="1535808031" sldId="369"/>
            <ac:spMk id="3" creationId="{E2A35A58-6171-4713-86C3-D200125C424C}"/>
          </ac:spMkLst>
        </pc:spChg>
      </pc:sldChg>
      <pc:sldChg chg="modSp new mod">
        <pc:chgData name="Danuta Uryga" userId="0fb32f67-0cd0-48de-bb9e-6dab943a7a14" providerId="ADAL" clId="{14D152A8-305F-4D22-B247-469DBBCD3BBF}" dt="2020-12-11T07:32:51.345" v="27972" actId="20577"/>
        <pc:sldMkLst>
          <pc:docMk/>
          <pc:sldMk cId="1174907735" sldId="370"/>
        </pc:sldMkLst>
        <pc:spChg chg="mod">
          <ac:chgData name="Danuta Uryga" userId="0fb32f67-0cd0-48de-bb9e-6dab943a7a14" providerId="ADAL" clId="{14D152A8-305F-4D22-B247-469DBBCD3BBF}" dt="2020-12-11T07:32:04.334" v="27934"/>
          <ac:spMkLst>
            <pc:docMk/>
            <pc:sldMk cId="1174907735" sldId="370"/>
            <ac:spMk id="2" creationId="{E6D9F9B1-6F92-4D61-81F3-B8A5CDCD4DF8}"/>
          </ac:spMkLst>
        </pc:spChg>
        <pc:spChg chg="mod">
          <ac:chgData name="Danuta Uryga" userId="0fb32f67-0cd0-48de-bb9e-6dab943a7a14" providerId="ADAL" clId="{14D152A8-305F-4D22-B247-469DBBCD3BBF}" dt="2020-12-11T07:32:51.345" v="27972" actId="20577"/>
          <ac:spMkLst>
            <pc:docMk/>
            <pc:sldMk cId="1174907735" sldId="370"/>
            <ac:spMk id="3" creationId="{D6C2974D-8A67-40CE-AD65-0B1A56EC153C}"/>
          </ac:spMkLst>
        </pc:spChg>
      </pc:sldChg>
      <pc:sldMasterChg chg="del delSldLayout">
        <pc:chgData name="Danuta Uryga" userId="0fb32f67-0cd0-48de-bb9e-6dab943a7a14" providerId="ADAL" clId="{14D152A8-305F-4D22-B247-469DBBCD3BBF}" dt="2020-12-09T10:35:15.082" v="19" actId="26606"/>
        <pc:sldMasterMkLst>
          <pc:docMk/>
          <pc:sldMasterMk cId="990984735" sldId="2147483648"/>
        </pc:sldMasterMkLst>
        <pc:sldLayoutChg chg="del">
          <pc:chgData name="Danuta Uryga" userId="0fb32f67-0cd0-48de-bb9e-6dab943a7a14" providerId="ADAL" clId="{14D152A8-305F-4D22-B247-469DBBCD3BBF}" dt="2020-12-09T10:35:15.082" v="19" actId="26606"/>
          <pc:sldLayoutMkLst>
            <pc:docMk/>
            <pc:sldMasterMk cId="990984735" sldId="2147483648"/>
            <pc:sldLayoutMk cId="564804916" sldId="2147483649"/>
          </pc:sldLayoutMkLst>
        </pc:sldLayoutChg>
        <pc:sldLayoutChg chg="del">
          <pc:chgData name="Danuta Uryga" userId="0fb32f67-0cd0-48de-bb9e-6dab943a7a14" providerId="ADAL" clId="{14D152A8-305F-4D22-B247-469DBBCD3BBF}" dt="2020-12-09T10:35:15.082" v="19" actId="26606"/>
          <pc:sldLayoutMkLst>
            <pc:docMk/>
            <pc:sldMasterMk cId="990984735" sldId="2147483648"/>
            <pc:sldLayoutMk cId="1251963808" sldId="2147483650"/>
          </pc:sldLayoutMkLst>
        </pc:sldLayoutChg>
        <pc:sldLayoutChg chg="del">
          <pc:chgData name="Danuta Uryga" userId="0fb32f67-0cd0-48de-bb9e-6dab943a7a14" providerId="ADAL" clId="{14D152A8-305F-4D22-B247-469DBBCD3BBF}" dt="2020-12-09T10:35:15.082" v="19" actId="26606"/>
          <pc:sldLayoutMkLst>
            <pc:docMk/>
            <pc:sldMasterMk cId="990984735" sldId="2147483648"/>
            <pc:sldLayoutMk cId="1153362344" sldId="2147483651"/>
          </pc:sldLayoutMkLst>
        </pc:sldLayoutChg>
        <pc:sldLayoutChg chg="del">
          <pc:chgData name="Danuta Uryga" userId="0fb32f67-0cd0-48de-bb9e-6dab943a7a14" providerId="ADAL" clId="{14D152A8-305F-4D22-B247-469DBBCD3BBF}" dt="2020-12-09T10:35:15.082" v="19" actId="26606"/>
          <pc:sldLayoutMkLst>
            <pc:docMk/>
            <pc:sldMasterMk cId="990984735" sldId="2147483648"/>
            <pc:sldLayoutMk cId="39147151" sldId="2147483652"/>
          </pc:sldLayoutMkLst>
        </pc:sldLayoutChg>
        <pc:sldLayoutChg chg="del">
          <pc:chgData name="Danuta Uryga" userId="0fb32f67-0cd0-48de-bb9e-6dab943a7a14" providerId="ADAL" clId="{14D152A8-305F-4D22-B247-469DBBCD3BBF}" dt="2020-12-09T10:35:15.082" v="19" actId="26606"/>
          <pc:sldLayoutMkLst>
            <pc:docMk/>
            <pc:sldMasterMk cId="990984735" sldId="2147483648"/>
            <pc:sldLayoutMk cId="4249089999" sldId="2147483653"/>
          </pc:sldLayoutMkLst>
        </pc:sldLayoutChg>
        <pc:sldLayoutChg chg="del">
          <pc:chgData name="Danuta Uryga" userId="0fb32f67-0cd0-48de-bb9e-6dab943a7a14" providerId="ADAL" clId="{14D152A8-305F-4D22-B247-469DBBCD3BBF}" dt="2020-12-09T10:35:15.082" v="19" actId="26606"/>
          <pc:sldLayoutMkLst>
            <pc:docMk/>
            <pc:sldMasterMk cId="990984735" sldId="2147483648"/>
            <pc:sldLayoutMk cId="3276269384" sldId="2147483654"/>
          </pc:sldLayoutMkLst>
        </pc:sldLayoutChg>
        <pc:sldLayoutChg chg="del">
          <pc:chgData name="Danuta Uryga" userId="0fb32f67-0cd0-48de-bb9e-6dab943a7a14" providerId="ADAL" clId="{14D152A8-305F-4D22-B247-469DBBCD3BBF}" dt="2020-12-09T10:35:15.082" v="19" actId="26606"/>
          <pc:sldLayoutMkLst>
            <pc:docMk/>
            <pc:sldMasterMk cId="990984735" sldId="2147483648"/>
            <pc:sldLayoutMk cId="4239193110" sldId="2147483655"/>
          </pc:sldLayoutMkLst>
        </pc:sldLayoutChg>
        <pc:sldLayoutChg chg="del">
          <pc:chgData name="Danuta Uryga" userId="0fb32f67-0cd0-48de-bb9e-6dab943a7a14" providerId="ADAL" clId="{14D152A8-305F-4D22-B247-469DBBCD3BBF}" dt="2020-12-09T10:35:15.082" v="19" actId="26606"/>
          <pc:sldLayoutMkLst>
            <pc:docMk/>
            <pc:sldMasterMk cId="990984735" sldId="2147483648"/>
            <pc:sldLayoutMk cId="3083591037" sldId="2147483656"/>
          </pc:sldLayoutMkLst>
        </pc:sldLayoutChg>
        <pc:sldLayoutChg chg="del">
          <pc:chgData name="Danuta Uryga" userId="0fb32f67-0cd0-48de-bb9e-6dab943a7a14" providerId="ADAL" clId="{14D152A8-305F-4D22-B247-469DBBCD3BBF}" dt="2020-12-09T10:35:15.082" v="19" actId="26606"/>
          <pc:sldLayoutMkLst>
            <pc:docMk/>
            <pc:sldMasterMk cId="990984735" sldId="2147483648"/>
            <pc:sldLayoutMk cId="1971147593" sldId="2147483657"/>
          </pc:sldLayoutMkLst>
        </pc:sldLayoutChg>
        <pc:sldLayoutChg chg="del">
          <pc:chgData name="Danuta Uryga" userId="0fb32f67-0cd0-48de-bb9e-6dab943a7a14" providerId="ADAL" clId="{14D152A8-305F-4D22-B247-469DBBCD3BBF}" dt="2020-12-09T10:35:15.082" v="19" actId="26606"/>
          <pc:sldLayoutMkLst>
            <pc:docMk/>
            <pc:sldMasterMk cId="990984735" sldId="2147483648"/>
            <pc:sldLayoutMk cId="276212894" sldId="2147483658"/>
          </pc:sldLayoutMkLst>
        </pc:sldLayoutChg>
        <pc:sldLayoutChg chg="del">
          <pc:chgData name="Danuta Uryga" userId="0fb32f67-0cd0-48de-bb9e-6dab943a7a14" providerId="ADAL" clId="{14D152A8-305F-4D22-B247-469DBBCD3BBF}" dt="2020-12-09T10:35:15.082" v="19" actId="26606"/>
          <pc:sldLayoutMkLst>
            <pc:docMk/>
            <pc:sldMasterMk cId="990984735" sldId="2147483648"/>
            <pc:sldLayoutMk cId="3235032812" sldId="2147483659"/>
          </pc:sldLayoutMkLst>
        </pc:sldLayoutChg>
      </pc:sldMasterChg>
      <pc:sldMasterChg chg="add addSldLayout">
        <pc:chgData name="Danuta Uryga" userId="0fb32f67-0cd0-48de-bb9e-6dab943a7a14" providerId="ADAL" clId="{14D152A8-305F-4D22-B247-469DBBCD3BBF}" dt="2020-12-09T10:35:15.082" v="19" actId="26606"/>
        <pc:sldMasterMkLst>
          <pc:docMk/>
          <pc:sldMasterMk cId="4167021752" sldId="2147483738"/>
        </pc:sldMasterMkLst>
        <pc:sldLayoutChg chg="add">
          <pc:chgData name="Danuta Uryga" userId="0fb32f67-0cd0-48de-bb9e-6dab943a7a14" providerId="ADAL" clId="{14D152A8-305F-4D22-B247-469DBBCD3BBF}" dt="2020-12-09T10:35:15.082" v="19" actId="26606"/>
          <pc:sldLayoutMkLst>
            <pc:docMk/>
            <pc:sldMasterMk cId="4167021752" sldId="2147483738"/>
            <pc:sldLayoutMk cId="2979558980" sldId="2147483727"/>
          </pc:sldLayoutMkLst>
        </pc:sldLayoutChg>
        <pc:sldLayoutChg chg="add">
          <pc:chgData name="Danuta Uryga" userId="0fb32f67-0cd0-48de-bb9e-6dab943a7a14" providerId="ADAL" clId="{14D152A8-305F-4D22-B247-469DBBCD3BBF}" dt="2020-12-09T10:35:15.082" v="19" actId="26606"/>
          <pc:sldLayoutMkLst>
            <pc:docMk/>
            <pc:sldMasterMk cId="4167021752" sldId="2147483738"/>
            <pc:sldLayoutMk cId="2570395661" sldId="2147483728"/>
          </pc:sldLayoutMkLst>
        </pc:sldLayoutChg>
        <pc:sldLayoutChg chg="add">
          <pc:chgData name="Danuta Uryga" userId="0fb32f67-0cd0-48de-bb9e-6dab943a7a14" providerId="ADAL" clId="{14D152A8-305F-4D22-B247-469DBBCD3BBF}" dt="2020-12-09T10:35:15.082" v="19" actId="26606"/>
          <pc:sldLayoutMkLst>
            <pc:docMk/>
            <pc:sldMasterMk cId="4167021752" sldId="2147483738"/>
            <pc:sldLayoutMk cId="1642833359" sldId="2147483729"/>
          </pc:sldLayoutMkLst>
        </pc:sldLayoutChg>
        <pc:sldLayoutChg chg="add">
          <pc:chgData name="Danuta Uryga" userId="0fb32f67-0cd0-48de-bb9e-6dab943a7a14" providerId="ADAL" clId="{14D152A8-305F-4D22-B247-469DBBCD3BBF}" dt="2020-12-09T10:35:15.082" v="19" actId="26606"/>
          <pc:sldLayoutMkLst>
            <pc:docMk/>
            <pc:sldMasterMk cId="4167021752" sldId="2147483738"/>
            <pc:sldLayoutMk cId="679917102" sldId="2147483730"/>
          </pc:sldLayoutMkLst>
        </pc:sldLayoutChg>
        <pc:sldLayoutChg chg="add">
          <pc:chgData name="Danuta Uryga" userId="0fb32f67-0cd0-48de-bb9e-6dab943a7a14" providerId="ADAL" clId="{14D152A8-305F-4D22-B247-469DBBCD3BBF}" dt="2020-12-09T10:35:15.082" v="19" actId="26606"/>
          <pc:sldLayoutMkLst>
            <pc:docMk/>
            <pc:sldMasterMk cId="4167021752" sldId="2147483738"/>
            <pc:sldLayoutMk cId="1119364540" sldId="2147483731"/>
          </pc:sldLayoutMkLst>
        </pc:sldLayoutChg>
        <pc:sldLayoutChg chg="add">
          <pc:chgData name="Danuta Uryga" userId="0fb32f67-0cd0-48de-bb9e-6dab943a7a14" providerId="ADAL" clId="{14D152A8-305F-4D22-B247-469DBBCD3BBF}" dt="2020-12-09T10:35:15.082" v="19" actId="26606"/>
          <pc:sldLayoutMkLst>
            <pc:docMk/>
            <pc:sldMasterMk cId="4167021752" sldId="2147483738"/>
            <pc:sldLayoutMk cId="3906032300" sldId="2147483732"/>
          </pc:sldLayoutMkLst>
        </pc:sldLayoutChg>
        <pc:sldLayoutChg chg="add">
          <pc:chgData name="Danuta Uryga" userId="0fb32f67-0cd0-48de-bb9e-6dab943a7a14" providerId="ADAL" clId="{14D152A8-305F-4D22-B247-469DBBCD3BBF}" dt="2020-12-09T10:35:15.082" v="19" actId="26606"/>
          <pc:sldLayoutMkLst>
            <pc:docMk/>
            <pc:sldMasterMk cId="4167021752" sldId="2147483738"/>
            <pc:sldLayoutMk cId="2118866279" sldId="2147483733"/>
          </pc:sldLayoutMkLst>
        </pc:sldLayoutChg>
        <pc:sldLayoutChg chg="add">
          <pc:chgData name="Danuta Uryga" userId="0fb32f67-0cd0-48de-bb9e-6dab943a7a14" providerId="ADAL" clId="{14D152A8-305F-4D22-B247-469DBBCD3BBF}" dt="2020-12-09T10:35:15.082" v="19" actId="26606"/>
          <pc:sldLayoutMkLst>
            <pc:docMk/>
            <pc:sldMasterMk cId="4167021752" sldId="2147483738"/>
            <pc:sldLayoutMk cId="3835083232" sldId="2147483734"/>
          </pc:sldLayoutMkLst>
        </pc:sldLayoutChg>
        <pc:sldLayoutChg chg="add">
          <pc:chgData name="Danuta Uryga" userId="0fb32f67-0cd0-48de-bb9e-6dab943a7a14" providerId="ADAL" clId="{14D152A8-305F-4D22-B247-469DBBCD3BBF}" dt="2020-12-09T10:35:15.082" v="19" actId="26606"/>
          <pc:sldLayoutMkLst>
            <pc:docMk/>
            <pc:sldMasterMk cId="4167021752" sldId="2147483738"/>
            <pc:sldLayoutMk cId="2912049948" sldId="2147483735"/>
          </pc:sldLayoutMkLst>
        </pc:sldLayoutChg>
        <pc:sldLayoutChg chg="add">
          <pc:chgData name="Danuta Uryga" userId="0fb32f67-0cd0-48de-bb9e-6dab943a7a14" providerId="ADAL" clId="{14D152A8-305F-4D22-B247-469DBBCD3BBF}" dt="2020-12-09T10:35:15.082" v="19" actId="26606"/>
          <pc:sldLayoutMkLst>
            <pc:docMk/>
            <pc:sldMasterMk cId="4167021752" sldId="2147483738"/>
            <pc:sldLayoutMk cId="1173509862" sldId="2147483736"/>
          </pc:sldLayoutMkLst>
        </pc:sldLayoutChg>
        <pc:sldLayoutChg chg="add">
          <pc:chgData name="Danuta Uryga" userId="0fb32f67-0cd0-48de-bb9e-6dab943a7a14" providerId="ADAL" clId="{14D152A8-305F-4D22-B247-469DBBCD3BBF}" dt="2020-12-09T10:35:15.082" v="19" actId="26606"/>
          <pc:sldLayoutMkLst>
            <pc:docMk/>
            <pc:sldMasterMk cId="4167021752" sldId="2147483738"/>
            <pc:sldLayoutMk cId="1228848411" sldId="214748373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FCBBD-7B05-4AB2-A560-1381FBD27FB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9FD8A-A48D-4F50-9C13-12EACC1AC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56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Tytuł i hasło – zatrzymajmy się na chwilę, przypatrzmy się: o co tu chodzi? Kim są ci ludzie? Skąd i dokąd idą, </a:t>
            </a:r>
            <a:r>
              <a:rPr lang="pl-PL" baseline="0"/>
              <a:t>po co (jaki </a:t>
            </a:r>
            <a:r>
              <a:rPr lang="pl-PL" baseline="0" dirty="0"/>
              <a:t>to ma dla nich sens</a:t>
            </a:r>
            <a:r>
              <a:rPr lang="pl-PL" baseline="0"/>
              <a:t>)? </a:t>
            </a:r>
          </a:p>
          <a:p>
            <a:r>
              <a:rPr lang="pl-PL" baseline="0"/>
              <a:t>Jeśli </a:t>
            </a:r>
            <a:r>
              <a:rPr lang="pl-PL" baseline="0" dirty="0"/>
              <a:t>na koniec wystąpienia ten obraz będzie bardziej czytelny, uznam to za sukces.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F9C28-5614-4BB6-A86A-081BBA0A859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9740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Predominant</a:t>
            </a:r>
            <a:r>
              <a:rPr lang="pl-PL" dirty="0"/>
              <a:t> profile</a:t>
            </a:r>
            <a:r>
              <a:rPr lang="pl-PL" baseline="0" dirty="0"/>
              <a:t> </a:t>
            </a:r>
            <a:r>
              <a:rPr lang="pl-PL" baseline="0" dirty="0" err="1"/>
              <a:t>is</a:t>
            </a:r>
            <a:r>
              <a:rPr lang="pl-PL" baseline="0" dirty="0"/>
              <a:t> </a:t>
            </a:r>
            <a:r>
              <a:rPr lang="pl-PL" baseline="0" dirty="0" err="1"/>
              <a:t>education</a:t>
            </a:r>
            <a:r>
              <a:rPr lang="pl-PL" baseline="0" dirty="0"/>
              <a:t> </a:t>
            </a:r>
            <a:r>
              <a:rPr lang="pl-PL" baseline="0" dirty="0" err="1"/>
              <a:t>professionals</a:t>
            </a:r>
            <a:r>
              <a:rPr lang="pl-PL" baseline="0" dirty="0"/>
              <a:t> </a:t>
            </a:r>
            <a:r>
              <a:rPr lang="pl-PL" baseline="0" dirty="0" err="1"/>
              <a:t>training</a:t>
            </a:r>
            <a:r>
              <a:rPr lang="pl-PL" baseline="0" dirty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F9C28-5614-4BB6-A86A-081BBA0A8597}" type="slidenum">
              <a:rPr lang="pl-PL" smtClean="0"/>
              <a:t>66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3519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FD8A-A48D-4F50-9C13-12EACC1ACEE1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06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Wizualizacja: figura „piramidy” pozwala na ukazanie zależności (podstawa, nadbudowa), bliskości elementów (spoiny) oraz ich ekspozycji (podstawa mniej, szczyt bardziej, elementy mało/nieeksponowane - centrum)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FD8A-A48D-4F50-9C13-12EACC1ACEE1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366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FD8A-A48D-4F50-9C13-12EACC1ACEE1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87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Postaci matek i ojców gejów i lesbijek uwidocznione na plakatach zaprojektowanych na użytek kampanii społecznej, wprowadziły do dyskursu władzy opartego na opozycji „</a:t>
            </a:r>
            <a:r>
              <a:rPr lang="pl-PL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prorodzinne-antyrodzinne</a:t>
            </a:r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 znaczące zamieszanie – jak ujmuje to uczestniczka wywiadu, „zadają kłam tej propagandzie o wartościach rodzinnych, których broni rzekomo tylko jedna strona i po prostu obnażają manipulację w tej narracji oficjalnej, prawicowej” (W-4-K). Ulokowanie osób LGBTQ w kontekście rodzinnym stanowi problem dla konserwatywnych środowisk, które w zetknięciu z nim, w postaci organizacji rodzicielskiej, stosują  najczęściej zabiegi unieważnienia (</a:t>
            </a: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Najtrudniejsze jest do zniesienia lekceważenie, a najdziwniejsze brak wiary w nasze istnienie.” ML-Relacje z działań-24).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FD8A-A48D-4F50-9C13-12EACC1ACEE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0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Wizualizacja: figura „piramidy” pozwala na ukazanie zależności (podstawa, nadbudowa), bliskości elementów (spoiny) oraz ich ekspozycji (podstawa mniej, szczyt bardziej, elementy mało/nieeksponowane - centrum)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FD8A-A48D-4F50-9C13-12EACC1ACEE1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946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FD8A-A48D-4F50-9C13-12EACC1ACEE1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885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Przemiana wewnętrzna to również przemiana w rozumieniu rodzicielstwa.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FD8A-A48D-4F50-9C13-12EACC1ACEE1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336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FD8A-A48D-4F50-9C13-12EACC1ACEE1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466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Choć liczba postów może wydawać się niewielka, w jej ocenie trzeba uwzględnić siłę bariery jaką stanowi norma kulturowa dotycząca seksualności i tożsamości płciowej, którą uczestnicy akcji musieli samodzielnie pokonać. 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FD8A-A48D-4F50-9C13-12EACC1ACEE1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000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FD8A-A48D-4F50-9C13-12EACC1ACEE1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z kolei może nasunąć odbiorcom akcji pytanie skierowane wobec ośrodka władzy – czy intencja, jaką jest „ochrona rodziny” nie stanowi narzędzia jej destrukcji, logiczną konsekwencją oskarżenia o „ideologiczność” osób nienormatywnych jest bowiem zachwianie zaufania i bliskości pomiędzy członkami rodziny, zastąpienie ich kontrolą i dyscyplinowaniem, a w rezultacie odrzuceniem tych członków rodziny, które odmówią podporządkowania. 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FD8A-A48D-4F50-9C13-12EACC1ACEE1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69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9D2F35-7A9E-45B4-AFF7-8D8E7D2D6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01AEFC4-8F39-402F-9785-9F42E3BFF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B7A59C-0134-443D-B336-52B3E7647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Friday, December 11, 2020</a:t>
            </a:fld>
            <a:endParaRPr lang="en-US" cap="al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65499D-C53F-4450-9363-0F7D3F81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9A8273-3274-49AC-BF03-9F6F5463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084199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58E3B8-3F96-4B54-9D6B-39A8DD8D5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7AEDC30-2538-414E-AFCA-A3D2DDAE9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30DD26-7962-4808-BBE7-7FED57CC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Friday, December 11, 2020</a:t>
            </a:fld>
            <a:endParaRPr lang="en-US" cap="al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E183D0-962B-4FCC-9F63-C7098E5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8F4A78-0585-4B14-9F91-44BE9A5F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473904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2A2EADC-E90D-45E6-AF8B-26C4A95289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30039A7-1A26-4DE6-B45E-752BAB6CA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4A54CD-753C-4941-BAA6-53E80242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Friday, December 11, 2020</a:t>
            </a:fld>
            <a:endParaRPr lang="en-US" cap="al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2EEACE-1C74-4DBC-8CB1-F89DEC72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AE2902-10B8-4A49-B825-0C37D2ED5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2627890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F75BE7-6E65-4F97-A90C-68B6EBF0F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4AF788-F710-435F-8495-FA3C14D60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CD3857-EC2F-43F2-83A7-D80E223F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Friday, December 11, 2020</a:t>
            </a:fld>
            <a:endParaRPr lang="en-US" cap="al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978FE6-D30C-414B-9C88-592CCCF8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2F3959-9A21-4B32-9D84-220E607BD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434652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0E6FC0-F690-4F32-8219-F98A5E75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F12DDA-16D9-4954-9593-62FA8325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640D35D-6207-49C4-9414-C064AD35C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Friday, December 11, 2020</a:t>
            </a:fld>
            <a:endParaRPr lang="en-US" cap="al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6E70A4-9457-4AFD-9006-3B29FDDA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6B4D1B-E65B-45AE-8E1E-254BA22F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4579045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6D7B71-6A85-4E34-ADB3-D591A3DD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6A0CE1-8306-49DA-A642-53B200422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20FBD7A-73EE-437B-80E0-6D40C6E78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CB3AA2D-D7FA-4E99-A643-4DB19E56B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Friday, December 11, 2020</a:t>
            </a:fld>
            <a:endParaRPr lang="en-US" cap="al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13907A4-E805-4BCF-A91C-A89699E3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3B92A83-670F-441C-896C-113FF175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0080746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F5C23C-9EE2-4773-930F-D67C6C47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4EFF4E-257F-4614-90A4-97A351979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DA5A024-8732-40AE-AA14-253AD2C78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0437BB-6709-44C8-8626-717CB35E7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27CE4EC-9E89-4C5E-9714-AADD162FD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44FABDC-C70D-4656-B235-EF22BCA70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Friday, December 11, 2020</a:t>
            </a:fld>
            <a:endParaRPr lang="en-US" cap="al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BD065B3-FC95-4A63-A4D6-44A10D956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7A452FC-B6B4-44AC-9A93-974252B5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0884951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4D82C8-BC48-4246-A060-FAD25D47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2479FA0-3618-42E8-9D0F-749E5F50A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Friday, December 11, 2020</a:t>
            </a:fld>
            <a:endParaRPr lang="en-US" cap="al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0DBD5EF-4206-4798-90D1-5666FB229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7A16E53-F0E5-4776-8999-1477D698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176901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68677AF-41CC-4F86-B1F2-19C64568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Friday, December 11, 2020</a:t>
            </a:fld>
            <a:endParaRPr lang="en-US" cap="al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AD816C9-784C-4FE4-A6AB-38A90AA11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65124EE-169C-4309-A38E-3ACC87FD9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9153208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0E0BCD-8741-4676-851C-0CF1BD35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E0A4C1-9A01-4071-BF38-5225CD3AA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EBCAA1C-38EF-4A14-BDA5-27B5D6AAE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BFA1F36-3666-4130-A175-F619A855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Friday, December 11, 2020</a:t>
            </a:fld>
            <a:endParaRPr lang="en-US" cap="al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498714F-52B9-4719-99CC-EB626E6F6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599D026-D2C3-4B45-A19D-75D6E20D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816990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4F4610-05BB-49FE-B76C-F32741939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C46D953-CDBB-43ED-B8BE-3ABE995FA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28A797B-E696-47CC-BE05-843A7BD3D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7D8C635-B0F5-49B8-94F3-BDDEF83CC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Friday, December 11, 2020</a:t>
            </a:fld>
            <a:endParaRPr lang="en-US" cap="al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ADA28E6-B9B4-42D2-BF4B-662E00E2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F180056-02D5-4CFB-A0D9-D4A27717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927179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427ED9F-25FC-46C5-A2ED-E8AC2AA6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C48CBC-150F-4E65-A2D4-823A5C3F4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CF55064-1A70-435D-89DE-058F5AD5B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Friday, December 11, 2020</a:t>
            </a:fld>
            <a:endParaRPr lang="en-US" cap="al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5E936E-AA81-4F5D-B2CA-28180A1C3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94ECD6-7D5D-44F6-8C04-AA17CFA41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5131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CC94DD5-5EBF-4012-8327-D8DF05202000}"/>
              </a:ext>
            </a:extLst>
          </p:cNvPr>
          <p:cNvSpPr txBox="1"/>
          <p:nvPr/>
        </p:nvSpPr>
        <p:spPr>
          <a:xfrm>
            <a:off x="185225" y="5306762"/>
            <a:ext cx="11904674" cy="830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Konferencja Polskiej Sieci Badawczej </a:t>
            </a:r>
            <a:r>
              <a:rPr lang="pl-PL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Rodzice w Edukacji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(ERNAPE-PL)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webinarium 11-12 grudnia 2020 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A18B777D-A0FA-44C9-B5DB-E9F39C276CD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7326" y="1080532"/>
            <a:ext cx="11700472" cy="2862322"/>
          </a:xfr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FF0000"/>
                </a:solidFill>
              </a:rPr>
              <a:t>„Ręce precz od naszych dzieci!”</a:t>
            </a:r>
          </a:p>
          <a:p>
            <a:r>
              <a:rPr lang="pl-PL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Aktywizm rodzicielski na rzecz praw osób LGBTQ</a:t>
            </a:r>
            <a:br>
              <a:rPr lang="pl-PL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4400" dirty="0"/>
            </a:br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Danuta Uryga</a:t>
            </a:r>
            <a:br>
              <a:rPr lang="pl-PL" sz="3600" dirty="0"/>
            </a:br>
            <a:endParaRPr lang="en-GB" sz="3600" dirty="0"/>
          </a:p>
        </p:txBody>
      </p:sp>
      <p:pic>
        <p:nvPicPr>
          <p:cNvPr id="15" name="Obraz 14" descr="Obraz zawierający tekst&#10;&#10;Opis wygenerowany automatycznie">
            <a:extLst>
              <a:ext uri="{FF2B5EF4-FFF2-40B4-BE49-F238E27FC236}">
                <a16:creationId xmlns:a16="http://schemas.microsoft.com/office/drawing/2014/main" id="{0B0C33B6-DF14-4200-8604-6A4033898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" r="-1" b="3460"/>
          <a:stretch/>
        </p:blipFill>
        <p:spPr>
          <a:xfrm>
            <a:off x="4842535" y="3373800"/>
            <a:ext cx="2506930" cy="12510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8CDCBB-C5F7-48B2-B9F7-13612B97D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Aktywizm rodzicielski w CEE - specyfika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494A97-C153-45DC-9C19-82FE241E3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85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Aktywizm rodzicielski posiada wyraźny wymiar:</a:t>
            </a:r>
          </a:p>
          <a:p>
            <a:r>
              <a:rPr lang="pl-PL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klasowy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różnego typu zasoby potrzebne do podjęcia tej aktywności dostępne są w największym stopniu osobom mieszkającym w miastach, przynależnym kształtującej się klasy średniej (lub wykonującej zawód tradycyjnie określający do grupy „inteligencji”) (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Åberg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 Rodin 2017). </a:t>
            </a:r>
          </a:p>
          <a:p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płciowy</a:t>
            </a:r>
            <a:r>
              <a:rPr lang="pl-PL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kwestie tradycyjnie wiązane z rolą opiekuńczą wobec dzieci, stają się obiektem zabiegów kobiet, a niektóre stanowią domenę mężczyzn (np. równe prawa w opiece nad dzieckiem w sytuacji rozwodu). </a:t>
            </a: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68635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C22015-D1ED-46C8-9FDF-2DF115E5B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Aktywizm rodzicielski w Polsce - wzrost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73B2DF-DE52-485C-BD01-910FC2AF4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003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Efekt:</a:t>
            </a:r>
          </a:p>
          <a:p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minimalistycznego i liberalnego modelu polityki społecznej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(wycofanie się państwa ze zobowiązań w sferze usług publicznych związanych z opieką i wspieranie przez nie modelu usług świadczonych przez podmioty rynkowe oraz NGO); </a:t>
            </a:r>
          </a:p>
          <a:p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ideologicznych sporów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dotyczących życia rodzinnego, ról rodzicielskich i płci, przy zaangażowaniu konserwatywnego i pronatalistycznego głosu państwa oraz tradycjonalistycznego głosu Kościoła katolickiego;</a:t>
            </a:r>
          </a:p>
          <a:p>
            <a:pPr marL="0" indent="0"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Hryciuk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Korolczuk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2015, 15)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45528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1915FCD-9D4B-45F3-B28E-7B072DDE7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Projekt badawczy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9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8429B3-7B25-4DA5-A3A1-AAEAA1725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398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Pole badawcze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ED34EF-9183-4BE7-A01F-299A579D7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220" y="3617005"/>
            <a:ext cx="3196293" cy="1006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RODZICIELSTWO</a:t>
            </a:r>
            <a:endParaRPr lang="en-GB" sz="2400" b="1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85478C-AC75-4499-8D4A-F9CCA5DBF89E}"/>
              </a:ext>
            </a:extLst>
          </p:cNvPr>
          <p:cNvSpPr txBox="1"/>
          <p:nvPr/>
        </p:nvSpPr>
        <p:spPr>
          <a:xfrm>
            <a:off x="6777283" y="3053764"/>
            <a:ext cx="2821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STUDIA NAD </a:t>
            </a:r>
          </a:p>
          <a:p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SEKSUALNOŚCIĄ</a:t>
            </a:r>
          </a:p>
          <a:p>
            <a:pPr algn="ctr"/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 PŁCIĄ</a:t>
            </a:r>
            <a:endParaRPr lang="en-GB" sz="2400" b="1" dirty="0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CA4A1686-3EDA-4D9A-8B49-A70B2198B891}"/>
              </a:ext>
            </a:extLst>
          </p:cNvPr>
          <p:cNvSpPr/>
          <p:nvPr/>
        </p:nvSpPr>
        <p:spPr>
          <a:xfrm>
            <a:off x="2505094" y="1839214"/>
            <a:ext cx="4092194" cy="4108230"/>
          </a:xfrm>
          <a:prstGeom prst="ellipse">
            <a:avLst/>
          </a:prstGeom>
          <a:noFill/>
          <a:ln w="444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E1CA27ED-9ADE-448C-A926-B63FEEF37085}"/>
              </a:ext>
            </a:extLst>
          </p:cNvPr>
          <p:cNvSpPr/>
          <p:nvPr/>
        </p:nvSpPr>
        <p:spPr>
          <a:xfrm>
            <a:off x="5804362" y="1902276"/>
            <a:ext cx="4092194" cy="4045168"/>
          </a:xfrm>
          <a:prstGeom prst="ellipse">
            <a:avLst/>
          </a:prstGeom>
          <a:noFill/>
          <a:ln w="444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F8122EA6-F90D-474D-9ADA-886E0EED39F7}"/>
              </a:ext>
            </a:extLst>
          </p:cNvPr>
          <p:cNvCxnSpPr>
            <a:cxnSpLocks/>
          </p:cNvCxnSpPr>
          <p:nvPr/>
        </p:nvCxnSpPr>
        <p:spPr>
          <a:xfrm>
            <a:off x="6147488" y="1351626"/>
            <a:ext cx="124975" cy="2573234"/>
          </a:xfrm>
          <a:prstGeom prst="straightConnector1">
            <a:avLst/>
          </a:prstGeom>
          <a:ln w="730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351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ED63E1-A050-4349-8B3C-72F421F0C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Pole badawcze – tematy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732652-6583-4A30-8C02-6DB745452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73913"/>
          </a:xfrm>
        </p:spPr>
        <p:txBody>
          <a:bodyPr>
            <a:normAutofit/>
          </a:bodyPr>
          <a:lstStyle/>
          <a:p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Typowe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coming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-out/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tranzycja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społeczna; zmiany w układzie relacji rodzinnych będących jego konsekwencją; system wsparcia instytucjonalnego w sytuacjach problemowych (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e.g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Kuvalanka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Weiner,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Mahana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2014; Ji 2007; Fields 2001; Reeves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in. 2010;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Grafsky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2014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Broad, 2011;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Herdt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&amp;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Koff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2000;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LaSala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2010). 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Nowe:</a:t>
            </a:r>
            <a:r>
              <a:rPr lang="pl-P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organizacje rodzicielskie, będące częścią ruchu LGBTQ (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e.g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(Broad 2002; Broad, Crawley,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Foley 2004; Broad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in. 2008; Field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Mattson 2016)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262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06EEE4-A7BD-4E0F-9AC6-A297E1D4C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Przedmiot badania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268AFC-1CB1-4051-A2BA-AD0992022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3361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ktywizm: </a:t>
            </a:r>
          </a:p>
          <a:p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ulokowany na pograniczu dwóch obszarów – rodzicielstwa i dążeń emancypacyjnych osób uznawanych za nienormatywne pod względem orientacji seksualnej i tożsamości płciowej (SOGI);</a:t>
            </a:r>
            <a:endParaRPr lang="pl-PL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angażujący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rodziców (domyślnie: heteroseksualnych, pozostających w związkach różnopłciowych), których dzieci identyfikują się jako osoby LGBTQ. </a:t>
            </a:r>
          </a:p>
          <a:p>
            <a:pPr marL="0" indent="0">
              <a:buNone/>
            </a:pP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Jest to w Polsce zjawisko istniejące zaledwie od dekady.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01373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FCDF66-6359-4FE6-9BAD-3B067381C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Teren badania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EF9282-5865-45EB-8AF9-9D9F72865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69" y="2949209"/>
            <a:ext cx="10515600" cy="354366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Stowarzyszenie „My, Rodzice – stowarzyszenie matek, ojców i sojuszników osób LGBTQIA”;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druga (chronologicznie) organizacja tego typu w Polsce (w 2012 r. – stowarzyszenie „AKCEPTACJA Stowarzyszenie Rodzin i Przyjaciół Osób Homoseksualnych, Biseksualnych i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Transpłciowych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”);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owstała w roku 2017 z inicjatywy grupy absolwentów cyklu szkoleń adresowanych do rodziców osób LGBTQ pod nazwą „Akademia Zaangażowanego Rodzica”, organizowanych od 2012 roku w Warszawie przez Kampanię Przeciw Homofobii, jedną z najstarszych i najbardziej wpływowych organizacji LGBTQ w Polsce.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4000" dirty="0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41787577-958B-4447-A349-049473E7B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0385" y="175845"/>
            <a:ext cx="2661140" cy="26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50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37E4A61-D8D2-4500-AF81-7C93FF840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3" b="693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38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38C7A9-C08C-48A1-B76D-AE5FAABC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956"/>
            <a:ext cx="10515600" cy="1325563"/>
          </a:xfrm>
        </p:spPr>
        <p:txBody>
          <a:bodyPr/>
          <a:lstStyle/>
          <a:p>
            <a:r>
              <a:rPr lang="pl-PL" b="1" dirty="0"/>
              <a:t>Kontekst powstania stowarzyszenia</a:t>
            </a:r>
            <a:endParaRPr lang="en-GB" b="1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D4BF61A0-A2AE-4816-A023-5B8B37613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miany w rozumieniu płci i seksualności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</a:t>
            </a: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uwidocznienie obszarów normatywnie zanegowanych i wzmocnienie (pojawienie się) nowych dyskursów emancypacyjnych (podobieństwo do obszaru aktywizmu rodzicielskiego ukierunkowanego na niepełnosprawność dziecka; Chrostowska 2018).</a:t>
            </a:r>
          </a:p>
          <a:p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retoryka „wartości rodzinnych”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pozwalająca zarówno na artykulację głosów pro- jak i anty-LGBTQ w ramach „retorycznej bitwy o znaczenie rodziny, rodzicielstwa i (homo)seksualności” (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Broad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 in. 2008, 513).</a:t>
            </a:r>
          </a:p>
          <a:p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opór w stosunku do stygmatyzacji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rodziców osób LGBTQ, jako rodziców osób „niepełnowartościowych” (Todd i Jones 2013).</a:t>
            </a:r>
          </a:p>
          <a:p>
            <a:pPr marL="0" indent="0"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istotne wyjaśnienia powstania rodzicielskiego aktywizmu pro-LGBTQ w Polsce, jednak analizowany przypadek rzuca na to zjawisko nowe światło.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64131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EEA576-0AC7-47B7-9919-D1CB38F4E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Powstanie stowarzyszenia - proces</a:t>
            </a:r>
            <a:endParaRPr lang="en-GB" b="1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4E2150F-2D7E-4832-83D8-6A48DDC74B11}"/>
              </a:ext>
            </a:extLst>
          </p:cNvPr>
          <p:cNvSpPr txBox="1"/>
          <p:nvPr/>
        </p:nvSpPr>
        <p:spPr>
          <a:xfrm>
            <a:off x="1315915" y="2653358"/>
            <a:ext cx="1020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accent1"/>
                </a:solidFill>
              </a:rPr>
              <a:t>Akcja społeczna KPH „Rodzice odważcie się mówić” (2013)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EA52D59-C30F-4B8C-81D4-9C5063659D8F}"/>
              </a:ext>
            </a:extLst>
          </p:cNvPr>
          <p:cNvSpPr txBox="1"/>
          <p:nvPr/>
        </p:nvSpPr>
        <p:spPr>
          <a:xfrm>
            <a:off x="2836984" y="3254766"/>
            <a:ext cx="9437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accent6">
                    <a:lumMod val="75000"/>
                  </a:schemeClr>
                </a:solidFill>
              </a:rPr>
              <a:t>Szkolenia KPH „Akademia </a:t>
            </a:r>
            <a:r>
              <a:rPr lang="pl-PL" sz="3200" dirty="0" err="1">
                <a:solidFill>
                  <a:schemeClr val="accent6">
                    <a:lumMod val="75000"/>
                  </a:schemeClr>
                </a:solidFill>
              </a:rPr>
              <a:t>Zaangażownego</a:t>
            </a:r>
            <a:r>
              <a:rPr lang="pl-PL" sz="3200" dirty="0">
                <a:solidFill>
                  <a:schemeClr val="accent6">
                    <a:lumMod val="75000"/>
                  </a:schemeClr>
                </a:solidFill>
              </a:rPr>
              <a:t> Rodzica” </a:t>
            </a:r>
          </a:p>
          <a:p>
            <a:r>
              <a:rPr lang="pl-PL" sz="32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D73E668-BC35-44DC-A645-00D05185136A}"/>
              </a:ext>
            </a:extLst>
          </p:cNvPr>
          <p:cNvSpPr txBox="1"/>
          <p:nvPr/>
        </p:nvSpPr>
        <p:spPr>
          <a:xfrm>
            <a:off x="5427784" y="5340820"/>
            <a:ext cx="6435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C00000"/>
                </a:solidFill>
              </a:rPr>
              <a:t>Stowarzyszenie „My, Rodzice” (2017)</a:t>
            </a:r>
            <a:endParaRPr lang="en-GB" sz="3200" dirty="0">
              <a:solidFill>
                <a:srgbClr val="C00000"/>
              </a:solidFill>
            </a:endParaRP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C4B0D8E7-ABE9-48DE-93FE-53ABEA39A0A4}"/>
              </a:ext>
            </a:extLst>
          </p:cNvPr>
          <p:cNvCxnSpPr>
            <a:cxnSpLocks/>
          </p:cNvCxnSpPr>
          <p:nvPr/>
        </p:nvCxnSpPr>
        <p:spPr>
          <a:xfrm>
            <a:off x="504092" y="2828785"/>
            <a:ext cx="4665785" cy="2704507"/>
          </a:xfrm>
          <a:prstGeom prst="straightConnector1">
            <a:avLst/>
          </a:prstGeom>
          <a:ln w="793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23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osoba, znak&#10;&#10;Opis wygenerowany automatycznie">
            <a:extLst>
              <a:ext uri="{FF2B5EF4-FFF2-40B4-BE49-F238E27FC236}">
                <a16:creationId xmlns:a16="http://schemas.microsoft.com/office/drawing/2014/main" id="{D04263A1-BCED-4BB7-871F-85B6A5898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"/>
            <a:ext cx="12192000" cy="68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29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50127D-6D5E-42ED-B26F-E97281776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Kampania społeczna „Rodzice odważcie się mówić”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1A5E0B-CEF8-449F-B264-D8BC1DBBB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610"/>
            <a:ext cx="10515600" cy="382489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Cel: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uświadomienie opinii publicznej że „osoby LGBT posiadają rodziców i rodzeństwo, że często mają kochające i wspierające ich rodziny” (KPH 2011a).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Formy przekazu: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plakaty ze zdjęciami matek/ojców występujących wraz ze swoimi homoseksualnymi dziećmi, kilkuminutowy spot z wywiadami prowadzonymi z rodzicami oraz strony internetowej.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Wymierny efekt: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zaproszenia rodziców do wystąpień medialnych.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Sukces pociągnął za sobą decyzję o kontynuowaniu działań adresowanych do rodziców w postaci cyklicznych 8-miesięcznych szkoleń organizowanych pod nazwą „Akademii Zaangażowanego Rodzica” (AZR)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36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zrzut ekranu&#10;&#10;Opis wygenerowany automatycznie">
            <a:extLst>
              <a:ext uri="{FF2B5EF4-FFF2-40B4-BE49-F238E27FC236}">
                <a16:creationId xmlns:a16="http://schemas.microsoft.com/office/drawing/2014/main" id="{F2C2C633-0CC1-4ECB-8B2C-E06C74F89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32" y="0"/>
            <a:ext cx="4526165" cy="678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44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BE18E6-179C-4231-8798-081906C0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Cel kampanii – </a:t>
            </a:r>
            <a:r>
              <a:rPr lang="pl-PL" b="1" dirty="0" err="1"/>
              <a:t>subwersja</a:t>
            </a:r>
            <a:r>
              <a:rPr lang="pl-PL" b="1" dirty="0"/>
              <a:t> pojęcia „rodziny”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3A1E31-27D5-4ADD-9B1C-83D897412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DEHUMANIZACJA: osoby należące do grup mniejszościowych w ramach kategorii SOGI jako „obcy”, którzy odrzucając normatywność seksualną i płciową, tracą uprawnienie do członkostwa we wspólnocie etniczno-religijnej, stanowią dla niej zagrożenie, a niekiedy wręcz tracą cechy przypisane gatunkowi ludzkiemu, stając się „chorobą” i „ideologią”. </a:t>
            </a:r>
          </a:p>
          <a:p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KONTRA</a:t>
            </a:r>
          </a:p>
          <a:p>
            <a:pPr marL="0" indent="0"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URODZINNIENIE: symboliczne wpisanie osób LGBTQ w kontekst rodziny („czyjeś dzieci”), otoczonych miłością i akceptacją; ten zabieg humanizuje je, obdarza wartościową biografią i wpisuje w sieć pozytywnie nacechowanych relacji społecznych; ukazuje je jako godne ochrony w kategoriach stosowanych przez te środowiska, które pragną ich napiętnowania lub usunięcia ze społecznej świadomości.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26963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055D07-2894-410E-8AF9-95BCE592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956"/>
            <a:ext cx="10515600" cy="1325563"/>
          </a:xfrm>
        </p:spPr>
        <p:txBody>
          <a:bodyPr>
            <a:noAutofit/>
          </a:bodyPr>
          <a:lstStyle/>
          <a:p>
            <a:r>
              <a:rPr lang="pl-PL" b="1" dirty="0"/>
              <a:t>Efekt kampanii: szkolenia </a:t>
            </a:r>
            <a:br>
              <a:rPr lang="pl-PL" b="1" dirty="0"/>
            </a:br>
            <a:r>
              <a:rPr lang="pl-PL" b="1" dirty="0"/>
              <a:t>„Akademia Zaangażowanego Rodzica”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60A65E-26B6-4ED1-A279-47AAE48AF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0394"/>
            <a:ext cx="10914184" cy="2359514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przygotowanie rodziców do wystąpień medialnych (merytoryczne, emocjonalne).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szkolenia (18-osobowe grupy; 8 miesięcy) złożone z wyodrębnionych modułów tematycznych (różnorodność seksualna i płciowa, regulacje prawne dotyczące osób LGBTQ, dyskryminacja społeczna, komunikacja z mediami, praca zespołowa); celem była również integracja uczestników i udzielanie sobie wzajemnego wsparcia. Od roku 2012 odbyło się osiem edycji AZR, w których wzięło udział ok. 150 osób.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7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1311E8-9F46-4A3C-B23F-B225CAB3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Efekt kampanii: powstanie stowarzyszenia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F1D934-26E0-404B-B12C-392C113B4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uświadomienie potencjalnej roli sojuszniczej rodziców, zarówno im samym, jak i środowisku LGBTQ;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dostarczenie wzoru postaci rodzica-sojusznika: doświadczenia amerykańskiego środowiska rodziców-aktywistów (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Parents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Families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Friends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Lesbians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Gays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PFLAG);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„naturalność” sojuszniczego aspektu roli rodzicielskiej (są „najbardziej naturalnym sojusznikiem”), wynikająca z więzi rodzinnych („jest im najbliżej do osób LGBT”) i wynikającej z nich motywacji do przyjęcia roli sojusznika („mają bardzo osobisty powód żeby bronić swoich dzieci”);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457200" algn="just">
              <a:lnSpc>
                <a:spcPct val="150000"/>
              </a:lnSpc>
              <a:spcAft>
                <a:spcPts val="1000"/>
              </a:spcAft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638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811844-BAF4-4FEA-9F85-177EE3A1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Charakterystyka organizacji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37CC76-AFE8-4DF3-BAE8-933EF0488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 formalnie zarejestrowanych członkiń i członków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(luty 2020), z nielicznymi wyjątkami – rodziców osób nienormatywnych pod względem orientacji seksualnej i/lub tożsamości płciowej (w przeważającej części – młodych homoseksualnych mężczyzn).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grupa homogeniczna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dominują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kobiety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(80%), osoby w wieku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50-59 lat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z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wyższym wykształceniem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(90%),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mieszkańcy miast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przede wszystkim  dużych (500k+) i średnich (150k-500k),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pracujący i/lub posiadający stabilną sytuację finansową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(dane z 2019); osoby o stosunkowo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liberalnych poglądach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politycznych, krytycznych wobec ideologii i działań partii rządzącej; większość funkcjonuje w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tradycyjnie pojmowanych związkach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(w stowarzyszeniu działa kilka małżeństw) i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relacjach rodzinnych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część otwarcie deklaruje też swoją religijność i identyfikację z Kościołem katolickim.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41674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845865-4216-42A6-ADBB-E535374B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Charakterystyka organizacji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04610C-FC20-454D-8425-94E38426E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Stowarzyszenie nie posiada siedziby, członkinie i członkowie spotykają się:</a:t>
            </a:r>
          </a:p>
          <a:p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 pełnym składzie na corocznych walnych zebraniach (wymóg statutowy), </a:t>
            </a:r>
          </a:p>
          <a:p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 mniejszych grupach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 trakcie zorganizowanego uczestnictwa w wydarzeniach publicznych, na towarzyskich wyjazdach wakacyjnych oraz lokalnie – w ramach inicjatywy prowadzenia grup wsparcia. </a:t>
            </a:r>
          </a:p>
          <a:p>
            <a:pPr marL="0" indent="0"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Ze względu na formę aktywności stowarzyszenia, głównym kanałem komunikacyjnym jest lista mailingowa i strona FB.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42080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AB87BE-E23C-41D0-B94E-30F882B33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Pytanie badawcze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0BE2DD-40C7-42D2-B2B0-2BCA32233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2674"/>
            <a:ext cx="10515600" cy="3394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Dotyczy 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tożsamości zbiorowej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stowarzyszenia, a koncentruje się na trzech jej aspektach: </a:t>
            </a:r>
          </a:p>
          <a:p>
            <a:pPr marL="342900" indent="-342900">
              <a:buAutoNum type="arabicParenBoth"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procesie jej konstruowania, </a:t>
            </a:r>
          </a:p>
          <a:p>
            <a:pPr marL="342900" indent="-342900">
              <a:buAutoNum type="arabicParenBoth"/>
            </a:pP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stotnych cechach i elementach, </a:t>
            </a:r>
          </a:p>
          <a:p>
            <a:pPr marL="342900" indent="-342900">
              <a:buAutoNum type="arabicParenBoth"/>
            </a:pP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wpływie, jaki wywiera na działania podejmowane przez organizację (m.in. tworzenie zasobów, kierunkowania strategii).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18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D329B1-E7A2-409F-B9D9-34FFC9017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Tożsamość zbiorowa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65B38C-0DC3-4E0A-9389-88A41253D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Tożsamość zbiorowa jest konstruktem kulturowym, który 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wiąże jednostkę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 sposób poznawczy, moralny i emocjonalny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 szerszą społecznością, praktyką czy instytucją</a:t>
            </a:r>
            <a:r>
              <a:rPr lang="pl-PL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wiązki te oparte są na konkretnych cechach społecznych (klasa, płeć, pochodzenie etniczne, orientacja seksualna itp.), wspólnych poglądach, wartościach, postawach, stylu życia i doświadczeniu (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della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Porta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Diani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2009, 101). </a:t>
            </a:r>
          </a:p>
          <a:p>
            <a:pPr marL="0" indent="0">
              <a:buNone/>
            </a:pPr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Zainteresowanie badaczy ruchów społecznych zbiorową tożsamością to 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efekt pojawienia się ruchów społecznych o tożsamościowym charakterze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(ruch feministyczny, ruch mniejszości seksualnych, ruch na rzecz etnicznej i rasowej sprawiedliwości) (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Melucci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1996, 186–90).</a:t>
            </a:r>
          </a:p>
        </p:txBody>
      </p:sp>
    </p:spTree>
    <p:extLst>
      <p:ext uri="{BB962C8B-B14F-4D97-AF65-F5344CB8AC3E}">
        <p14:creationId xmlns:p14="http://schemas.microsoft.com/office/powerpoint/2010/main" val="2634270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D48EA-8BD8-4D70-80C1-DBF8E115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Tożsamość zbiorowa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E769DA-5071-4732-897D-3F342A45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747"/>
            <a:ext cx="10515600" cy="4264457"/>
          </a:xfrm>
        </p:spPr>
        <p:txBody>
          <a:bodyPr>
            <a:normAutofit/>
          </a:bodyPr>
          <a:lstStyle/>
          <a:p>
            <a:r>
              <a:rPr lang="en-GB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nie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charakteru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statycznego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jest 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stale redefiniowana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Polletta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Jasper 2001, 298)</a:t>
            </a:r>
          </a:p>
          <a:p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imo że oparta na idei podobieństwa, ma charakter 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wielowymiarowy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może być widziana jako „miejsce przecięcia się różnych historii, osobistych potrzeb i heterogenicznych reprezentacji”;</a:t>
            </a:r>
          </a:p>
          <a:p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jest 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zależna od otoczenia społecznego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potrzebuje z jego strony pewnego rodzaju uznania, bez którego doświadcza marginalizacji; na jej kształt oddziałują także cechy systemu politycznego i kultury politycznej danego kraju (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della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Porta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Diani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2009, 117-123)</a:t>
            </a:r>
          </a:p>
          <a:p>
            <a:pPr marL="0" indent="0">
              <a:buNone/>
            </a:pPr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9243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D85E26-8993-4C3F-9C40-21E2E984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Plan wystąpienia: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5914B3-9678-4567-BD2A-D522E94F5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6271"/>
            <a:ext cx="10515600" cy="3086344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rama teoretyczna badania: kluczowe pojęcia (rodzicielstwo, aktywizm, aktywizm rodzicielski, sojuszniczy aktywizm rodzicielski)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dotychczasowe ustalenia badawcze: badania nad aktywizmem rodzicielskim w Polsce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badawczy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wyniki badania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podsumowanie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19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68F27A-CB2E-496E-8399-9ED04FFB6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Tożsamość zbiorowa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A34A37-3FC5-4127-B335-072FFF6D9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jest tworzona, podtrzymywana, wzmacniana i wyrażana poprzez różnego rodzaju </a:t>
            </a: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obiekty kulturowe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(nazwy, opowieści, symbole, style wypowiedzi, rytuały, ubiory)  (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Polletta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 Jasper 2001, 285); </a:t>
            </a:r>
          </a:p>
          <a:p>
            <a:endParaRPr lang="pl-PL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wyraża się poprzez działanie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(dostarcza argumentów, wpływa na preferencje taktyczne), staje się strategicznym narzędziem – jest prezentowana na różne sposoby różnym odbiorcom (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Polletta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 Jasper 2001, 296), ale również </a:t>
            </a: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działanie wzmacnia ją lub osłabia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della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Porta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Diani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2009, 103).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47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584D71-3CF1-4EF6-BD65-90C37FD00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Tożsamość zbiorowa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BB4418-4872-4320-A363-EFC234471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konstruowanie jej jest </a:t>
            </a: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zasadniczym elementem działania zbiorowego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ponieważ “umożliwia aktorom identyfikację z problemem leżącym u podstaw konfliktu, przyspiesza budowanie wzajemnego zaufania oraz pokazuje związki między oddalonymi w czasie wydarzeniami.” (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della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Porta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Diani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2009, 102) </a:t>
            </a:r>
          </a:p>
          <a:p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zaistnienie tożsamości zbiorowej pozwala ruchowi społecznemu pozyskiwać nowych członków, sojuszników, podtrzymywać poczucie solidarności i zaangażowania, uzyskiwać społeczny oddźwięk (</a:t>
            </a:r>
            <a:r>
              <a:rPr lang="pl-PL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Polletta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Jasper 2001, 291-296).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605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FB5845-A02E-431B-B345-611D4434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Metoda badawcza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42B265-3EBB-4653-A0ED-F77BCD64D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5948"/>
            <a:ext cx="10515600" cy="26061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pl-PL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tudium przypadku: 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uwaga badacza jest skoncentrowana na tym co jest pojedynczym wystąpieniem (</a:t>
            </a:r>
            <a:r>
              <a:rPr lang="pl-PL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single unit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wyodrębnionym przestrzennie i czasowo, w celu zrozumienia szerszej klasy podobnych wystąpień (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Gerring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2004, 342). </a:t>
            </a:r>
          </a:p>
          <a:p>
            <a:pPr marL="0" indent="0">
              <a:buNone/>
            </a:pPr>
            <a:r>
              <a:rPr lang="pl-PL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pl-PL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tnograficzny profil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sposób i rodzaj zbieranych danych pozwalające na ustalenie kulturowych ram zjawiska (wartości, norm, rytuałów, wzorów działania) </a:t>
            </a:r>
            <a:endParaRPr lang="pl-PL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098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C4FB4C-C7C9-40B4-9978-4A56DFD57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Materiał badawczy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21C2A3-294D-44AA-9E78-EE36B2FFC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Uzyskany na drodze:</a:t>
            </a:r>
          </a:p>
          <a:p>
            <a:r>
              <a:rPr lang="pl-P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indywidualnych wywiadów pogłębionych</a:t>
            </a:r>
            <a:r>
              <a:rPr lang="pl-P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 członkami stowarzyszenia (sześcioro </a:t>
            </a:r>
            <a:r>
              <a:rPr lang="pl-P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założycieli organizacji)</a:t>
            </a:r>
            <a:endParaRPr lang="pl-PL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obserwacji uczestniczącej</a:t>
            </a:r>
            <a:r>
              <a:rPr lang="pl-P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(w przestrzeni fizycznej – spotkania, Marsze Równości, manifestacje; wirtualnej – grupa mailowa, FB; ok. 18 mies.)</a:t>
            </a:r>
          </a:p>
          <a:p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l-P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nalizy treści medialnych</a:t>
            </a:r>
            <a:r>
              <a:rPr lang="pl-P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(artykuły prasowe, wywiady; 20 tekstów) </a:t>
            </a:r>
          </a:p>
          <a:p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analizy dokumentów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(strona internetowa, sprawozdania, stanowiska; 20 tekstów).</a:t>
            </a:r>
          </a:p>
          <a:p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ankiety internetowej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(podstawowe dane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socjodemograficzne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członków stowarzyszenia i ich dzieci).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60400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3E8221-02D5-4910-8DF1-1628EE9B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Metody analizy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EA37EB-755F-4B3F-9FF9-D3CC373C0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103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Materiał badawczy został poddany analizie wykorzystującej:</a:t>
            </a:r>
          </a:p>
          <a:p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techniki teorii ugruntowanej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kodowanie materiału oparte na danych; trzypoziomowy proces analizy (kodowanie 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vivo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osiowe i wyłanianie kodów teoretycznych;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Charmaz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2017);</a:t>
            </a:r>
          </a:p>
          <a:p>
            <a:r>
              <a:rPr lang="pl-PL" sz="2400" b="1" dirty="0">
                <a:latin typeface="Times New Roman" panose="02020603050405020304" pitchFamily="18" charset="0"/>
              </a:rPr>
              <a:t>techniki KAD</a:t>
            </a:r>
            <a:r>
              <a:rPr lang="pl-PL" sz="2400" dirty="0">
                <a:latin typeface="Times New Roman" panose="02020603050405020304" pitchFamily="18" charset="0"/>
              </a:rPr>
              <a:t>, </a:t>
            </a:r>
            <a:r>
              <a:rPr lang="pl-P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uwzględniające właściwości tekstów</a:t>
            </a:r>
            <a:r>
              <a:rPr lang="pl-P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pl-P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analiza językowa – porządek, forma, znaczenie, styl, retoryka, schematy strukturalne; analiza semiotyczna), ich kontekst lokalny (np. twórcy i adresaci, ich społeczne role i cele) i ponadlokalny (regulacje prawne, okoliczności polityczne) oraz relacje intertekstualne (np. sekwencje i hierarchie tekstów) (Warzecha, 2014).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9851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EDCAB5F-69B2-4934-824B-F33F84D2C5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  <a:t>Wyniki badania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702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równoramienny 4">
            <a:extLst>
              <a:ext uri="{FF2B5EF4-FFF2-40B4-BE49-F238E27FC236}">
                <a16:creationId xmlns:a16="http://schemas.microsoft.com/office/drawing/2014/main" id="{4F2BB0A0-43D5-4891-A098-C680FA59DE04}"/>
              </a:ext>
            </a:extLst>
          </p:cNvPr>
          <p:cNvSpPr/>
          <p:nvPr/>
        </p:nvSpPr>
        <p:spPr>
          <a:xfrm>
            <a:off x="3632446" y="1422646"/>
            <a:ext cx="4927107" cy="4012707"/>
          </a:xfrm>
          <a:prstGeom prst="triangle">
            <a:avLst/>
          </a:prstGeom>
          <a:noFill/>
          <a:ln w="603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825DDA98-AA57-458A-89F3-2AAD5C6DD88A}"/>
              </a:ext>
            </a:extLst>
          </p:cNvPr>
          <p:cNvCxnSpPr/>
          <p:nvPr/>
        </p:nvCxnSpPr>
        <p:spPr>
          <a:xfrm>
            <a:off x="4322618" y="4374573"/>
            <a:ext cx="352251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ójkąt równoramienny 7">
            <a:extLst>
              <a:ext uri="{FF2B5EF4-FFF2-40B4-BE49-F238E27FC236}">
                <a16:creationId xmlns:a16="http://schemas.microsoft.com/office/drawing/2014/main" id="{69D0C1B5-ADFF-45EC-B8D2-4CD4F0F9DFF1}"/>
              </a:ext>
            </a:extLst>
          </p:cNvPr>
          <p:cNvSpPr/>
          <p:nvPr/>
        </p:nvSpPr>
        <p:spPr>
          <a:xfrm>
            <a:off x="4289713" y="2826328"/>
            <a:ext cx="1787237" cy="1537797"/>
          </a:xfrm>
          <a:prstGeom prst="triangle">
            <a:avLst>
              <a:gd name="adj" fmla="val 52403"/>
            </a:avLst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rójkąt równoramienny 8">
            <a:extLst>
              <a:ext uri="{FF2B5EF4-FFF2-40B4-BE49-F238E27FC236}">
                <a16:creationId xmlns:a16="http://schemas.microsoft.com/office/drawing/2014/main" id="{8A2617DE-227A-466D-9D3B-8E50D9DB0FE9}"/>
              </a:ext>
            </a:extLst>
          </p:cNvPr>
          <p:cNvSpPr/>
          <p:nvPr/>
        </p:nvSpPr>
        <p:spPr>
          <a:xfrm>
            <a:off x="6096000" y="2847115"/>
            <a:ext cx="1825336" cy="150667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8C244FFF-EAF6-477E-9D9D-E8703493AEAC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5221432" y="2826367"/>
            <a:ext cx="1787236" cy="20748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ójkąt równoramienny 20">
            <a:extLst>
              <a:ext uri="{FF2B5EF4-FFF2-40B4-BE49-F238E27FC236}">
                <a16:creationId xmlns:a16="http://schemas.microsoft.com/office/drawing/2014/main" id="{2BD850D6-C334-4A8D-9F9D-9DAB760CC2A1}"/>
              </a:ext>
            </a:extLst>
          </p:cNvPr>
          <p:cNvSpPr/>
          <p:nvPr/>
        </p:nvSpPr>
        <p:spPr>
          <a:xfrm rot="10800000">
            <a:off x="5221432" y="2836721"/>
            <a:ext cx="1768186" cy="1527419"/>
          </a:xfrm>
          <a:prstGeom prst="triangle">
            <a:avLst/>
          </a:prstGeom>
          <a:solidFill>
            <a:srgbClr val="FF0000">
              <a:alpha val="46000"/>
            </a:srgbClr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rójkąt równoramienny 21">
            <a:extLst>
              <a:ext uri="{FF2B5EF4-FFF2-40B4-BE49-F238E27FC236}">
                <a16:creationId xmlns:a16="http://schemas.microsoft.com/office/drawing/2014/main" id="{1F880562-044D-49CA-8B14-093796BDC89B}"/>
              </a:ext>
            </a:extLst>
          </p:cNvPr>
          <p:cNvSpPr/>
          <p:nvPr/>
        </p:nvSpPr>
        <p:spPr>
          <a:xfrm>
            <a:off x="5209309" y="1422568"/>
            <a:ext cx="1768186" cy="1403760"/>
          </a:xfrm>
          <a:prstGeom prst="triangle">
            <a:avLst/>
          </a:prstGeom>
          <a:solidFill>
            <a:schemeClr val="accent4">
              <a:alpha val="46000"/>
            </a:schemeClr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F2D17603-6DF9-4B5F-AB27-9F63EC5586B2}"/>
              </a:ext>
            </a:extLst>
          </p:cNvPr>
          <p:cNvCxnSpPr/>
          <p:nvPr/>
        </p:nvCxnSpPr>
        <p:spPr>
          <a:xfrm>
            <a:off x="10193482" y="163137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AFD9CDB-95FC-4D5D-9A73-6C60E05812E0}"/>
              </a:ext>
            </a:extLst>
          </p:cNvPr>
          <p:cNvSpPr txBox="1"/>
          <p:nvPr/>
        </p:nvSpPr>
        <p:spPr>
          <a:xfrm>
            <a:off x="1329482" y="2253626"/>
            <a:ext cx="309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Rodzicielstwo troski</a:t>
            </a:r>
          </a:p>
          <a:p>
            <a:endParaRPr lang="en-GB" sz="2400" dirty="0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ADDDF305-40A3-4E0F-8790-5002E16E43AD}"/>
              </a:ext>
            </a:extLst>
          </p:cNvPr>
          <p:cNvSpPr txBox="1"/>
          <p:nvPr/>
        </p:nvSpPr>
        <p:spPr>
          <a:xfrm>
            <a:off x="475673" y="3773378"/>
            <a:ext cx="3591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Rodzicielstwo akceptujące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F7DB77E8-8BDF-43BF-977B-AD36F7CE1ED2}"/>
              </a:ext>
            </a:extLst>
          </p:cNvPr>
          <p:cNvSpPr txBox="1"/>
          <p:nvPr/>
        </p:nvSpPr>
        <p:spPr>
          <a:xfrm>
            <a:off x="8578603" y="3595226"/>
            <a:ext cx="351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Rodzicielstwo „normalne”</a:t>
            </a:r>
            <a:endParaRPr lang="en-GB" sz="2400" dirty="0"/>
          </a:p>
        </p:txBody>
      </p: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CE204FE1-B618-4D45-851B-D6B839D3B85B}"/>
              </a:ext>
            </a:extLst>
          </p:cNvPr>
          <p:cNvCxnSpPr>
            <a:cxnSpLocks/>
          </p:cNvCxnSpPr>
          <p:nvPr/>
        </p:nvCxnSpPr>
        <p:spPr>
          <a:xfrm>
            <a:off x="3995284" y="2590866"/>
            <a:ext cx="2110240" cy="745645"/>
          </a:xfrm>
          <a:prstGeom prst="straightConnector1">
            <a:avLst/>
          </a:prstGeom>
          <a:ln w="539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2CDC6A55-887A-4D0B-A35E-4F148B33DB64}"/>
              </a:ext>
            </a:extLst>
          </p:cNvPr>
          <p:cNvCxnSpPr>
            <a:cxnSpLocks/>
          </p:cNvCxnSpPr>
          <p:nvPr/>
        </p:nvCxnSpPr>
        <p:spPr>
          <a:xfrm flipV="1">
            <a:off x="3501702" y="3775872"/>
            <a:ext cx="1719728" cy="21080"/>
          </a:xfrm>
          <a:prstGeom prst="straightConnector1">
            <a:avLst/>
          </a:prstGeom>
          <a:ln w="539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>
            <a:extLst>
              <a:ext uri="{FF2B5EF4-FFF2-40B4-BE49-F238E27FC236}">
                <a16:creationId xmlns:a16="http://schemas.microsoft.com/office/drawing/2014/main" id="{450DF724-4E16-43AF-97A8-4FDAD29C8005}"/>
              </a:ext>
            </a:extLst>
          </p:cNvPr>
          <p:cNvCxnSpPr>
            <a:cxnSpLocks/>
          </p:cNvCxnSpPr>
          <p:nvPr/>
        </p:nvCxnSpPr>
        <p:spPr>
          <a:xfrm flipH="1">
            <a:off x="6115050" y="1932168"/>
            <a:ext cx="1577272" cy="399527"/>
          </a:xfrm>
          <a:prstGeom prst="straightConnector1">
            <a:avLst/>
          </a:prstGeom>
          <a:ln w="539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ze strzałką 50">
            <a:extLst>
              <a:ext uri="{FF2B5EF4-FFF2-40B4-BE49-F238E27FC236}">
                <a16:creationId xmlns:a16="http://schemas.microsoft.com/office/drawing/2014/main" id="{6A3ED2AA-8A9B-4A79-A1E6-22F4B8EC76BC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6967105" y="3818033"/>
            <a:ext cx="1611498" cy="8026"/>
          </a:xfrm>
          <a:prstGeom prst="straightConnector1">
            <a:avLst/>
          </a:prstGeom>
          <a:ln w="539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258884C-56C3-42B1-B9BC-6D01E1073959}"/>
              </a:ext>
            </a:extLst>
          </p:cNvPr>
          <p:cNvSpPr txBox="1"/>
          <p:nvPr/>
        </p:nvSpPr>
        <p:spPr>
          <a:xfrm>
            <a:off x="4079632" y="4693367"/>
            <a:ext cx="4152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RODZICIELSTWO </a:t>
            </a:r>
            <a:endParaRPr lang="en-GB" sz="2800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DCE5652B-F70E-468A-86A8-B97D58A15179}"/>
              </a:ext>
            </a:extLst>
          </p:cNvPr>
          <p:cNvSpPr txBox="1"/>
          <p:nvPr/>
        </p:nvSpPr>
        <p:spPr>
          <a:xfrm>
            <a:off x="7692321" y="1596323"/>
            <a:ext cx="3034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Rodzicielstwo gniewu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74914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1B4FB5A-A49C-4FDF-9373-C94D6ED4D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508" y="1579562"/>
            <a:ext cx="9144000" cy="2387600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„Jestem innym człowiekiem”</a:t>
            </a:r>
            <a:br>
              <a:rPr lang="pl-PL" sz="4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Rodzicielstwo akceptujące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34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BDCED6-07DC-4016-AC1A-47D69415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Doświadczenie </a:t>
            </a:r>
            <a:r>
              <a:rPr lang="pl-PL" b="1" dirty="0" err="1"/>
              <a:t>coming</a:t>
            </a:r>
            <a:r>
              <a:rPr lang="pl-PL" b="1" dirty="0"/>
              <a:t>-outu dziecka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A34C1D-7350-4427-8AAE-00E1A472B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wydarzenie o szczególnej wadze w społeczeństwach o niskim poziomie akceptacji dla mniejszości o profilu SOGI (założenie powszechnej normatywności):</a:t>
            </a:r>
          </a:p>
          <a:p>
            <a:r>
              <a:rPr lang="pl-PL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przemiana obrazu dziecka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– poczucie obcości (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„tak jakby się coś z minuty na minutę zmieniło.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 FB-1). </a:t>
            </a:r>
          </a:p>
          <a:p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przeżywanie silnych negatywnych emocji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związanych z przekroczeniem przez dziecko normy: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„gdybym miała tę wiedzę, to bym przez trzy dni non-stop nie płakała”;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„okazało się że się wstydzę, że gdzieś wstyd mną kieruje, jakbym miała nagle na czole napisane że mam córkę-lesbijkę” 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„pierwsze najgorsze uczucie, które zresztą towarzyszy mi do dziś, to jest strach.” (FB-1)</a:t>
            </a:r>
            <a:endParaRPr lang="en-GB" sz="2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20628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E3382A-0CCE-4184-925D-EE8A157E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Doświadczenie </a:t>
            </a:r>
            <a:r>
              <a:rPr lang="pl-PL" b="1" dirty="0" err="1"/>
              <a:t>coming</a:t>
            </a:r>
            <a:r>
              <a:rPr lang="pl-PL" b="1" dirty="0"/>
              <a:t>-outu dziecka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9F5200-8009-400B-9413-559AE55D6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Dalsze </a:t>
            </a:r>
            <a:r>
              <a:rPr lang="pl-PL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etapy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– zależne m.in. od światopoglądu rodzica, siły więzi pomiędzy nim a dzieckiem, aktualnej sytuacji życiowej i postaw bliższego i dalszego otoczenia; </a:t>
            </a:r>
          </a:p>
          <a:p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pl-PL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cenariusz pozytywny: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pokonanie wewnętrznych i zewnętrznych barier, a w efekcie – ponowne „rozpoznanie” w dziecku bliskiej osoby (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„dziecko jest dzieckiem takim jakie było, cały czas to jest to samo nasze dziecko”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pl-PL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Ale to nie koniec…</a:t>
            </a:r>
            <a:endParaRPr lang="en-GB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0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142F2B9-9094-4347-834B-477716C48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Kluczowe pojęcia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41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9B3CED-2296-4612-9E53-8F6BC698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956"/>
            <a:ext cx="10515600" cy="1325563"/>
          </a:xfrm>
        </p:spPr>
        <p:txBody>
          <a:bodyPr/>
          <a:lstStyle/>
          <a:p>
            <a:r>
              <a:rPr lang="pl-PL" b="1" dirty="0"/>
              <a:t>„Długa droga” z AZR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DD4CFF-59CB-4F57-903D-1221AAD65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fontScale="92500" lnSpcReduction="20000"/>
          </a:bodyPr>
          <a:lstStyle/>
          <a:p>
            <a:pPr marL="5715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pl-PL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łabość: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powrót negatywnych emocji (lęk o teraźniejszość i przyszłość; lęk o dziecko i bliskich)</a:t>
            </a:r>
          </a:p>
          <a:p>
            <a:pPr marL="5715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Poszukiwania pomocy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(strony internetowe dotyczące problematyki LGBTQ) i trafienie na ofertę AZR; </a:t>
            </a:r>
          </a:p>
          <a:p>
            <a:pPr marL="5715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pl-PL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czestnictwo w szkoleniu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„spotkanie” towarzyszy podróży (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„nie jestem sama”, „poznałam niesamowitych ludzi”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korzystanie z ich zasobów wiedzy i umiejętności, inspiracji (osoby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„cudowne i barwne”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otwartości na relacje oparte na wzajemnym zrozumieniu i wsparciu; </a:t>
            </a:r>
          </a:p>
          <a:p>
            <a:pPr marL="5715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AutoNum type="arabicPeriod"/>
            </a:pPr>
            <a:r>
              <a:rPr lang="pl-PL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otarcie do celu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przemiana emocjonalna, moralna, poznawcza; głęboka akceptacja dziecka (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„nie wystarczy letnia tolerancja typu – no, nie zabiję cię i nie wyrzucę, w końcu jesteś moim dzieckiem, ale...” ML-Współpraca-5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); odzyskanie wewnętrznej równowagi, siły i dobrego samopoczucia (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„stoję mocno na obu nogach”, „zdobyłam radość”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„Nie mogłam rozmawiać, bo prawie cały czas płakałam. Ale dodawało mi otuchy to, że inni rodzice są pogodni, śmieją się.” (O-4) </a:t>
            </a:r>
            <a:endParaRPr lang="en-GB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/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A66D5A0A-E2C5-460E-B52E-F97C7F74882B}"/>
              </a:ext>
            </a:extLst>
          </p:cNvPr>
          <p:cNvCxnSpPr>
            <a:cxnSpLocks/>
          </p:cNvCxnSpPr>
          <p:nvPr/>
        </p:nvCxnSpPr>
        <p:spPr>
          <a:xfrm>
            <a:off x="797169" y="1825624"/>
            <a:ext cx="41031" cy="409453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886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4E032D-7A20-493A-88C2-D796F258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Efekty przemiany </a:t>
            </a:r>
            <a:r>
              <a:rPr lang="pl-PL" b="1" dirty="0">
                <a:sym typeface="Wingdings" panose="05000000000000000000" pitchFamily="2" charset="2"/>
              </a:rPr>
              <a:t></a:t>
            </a:r>
            <a:r>
              <a:rPr lang="pl-PL" b="1" dirty="0"/>
              <a:t> inne rodzicielstwo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9106FA-E094-44DD-995F-627212343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Nieosiągalność wzoru „dobrego rodzica” (sukces w postaci pełnej adaptacji dziecka do norm społeczno-kulturowych, również do binarnych ram płci i seksualności).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Odzyskanie pozytywnej samooceny: albo poprzez zerwanie relacji z dzieckiem („anulowanie” rodzicielstwa), albo poprzez zmianę definicji „dobrego rodzica”, na bliską psychologii humanistycznej (uznanie podmiotowości dziecka i nadrzędnej wartości więzi emocjonalnej).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Dokonanie rekonstrukcji modelowego obrazu rodzicielstwa i identyfikacja z nim, to okoliczności pozwalające na wytworzenie się więzi pomiędzy uczestnikami tego procesu i powstanie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zbiorowej tożsamości „rodziców osób LGBTQ”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50000"/>
              </a:lnSpc>
              <a:spcAft>
                <a:spcPts val="1000"/>
              </a:spcAft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510603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12DA67B-56D5-4FF4-9D4D-299ABE1E21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„Chodź, mama przytuli”</a:t>
            </a:r>
            <a:br>
              <a:rPr lang="pl-PL" sz="3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Rodzicielstwo troski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0284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991A79-CBCF-4587-80C4-445DBC03A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Rodzicielstwo – rdzeń tożsamości zbiorowej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A78D0F-24E3-44E6-BD51-DBB6D6F98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wprowadza do relacji ze środowiskiem LGBTQ 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silny komponent emocjonalny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czerpiący wzory z intymnej relacji rodzic-dziecko (miłość, bliskość, zaufanie, troska) i społecznej roli rodzica jako rzecznika interesów dziecka i jego obrońcy.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narzuca 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szczególny układ ról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bo tam gdzie są „rodzice”, muszą się pojawić również „dzieci”, ze wszystkimi tego konsekwencjami w postaci kulturowo ukształtowanych wzajemnych uprzedzeń, oczekiwań i nadziei.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54593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F4C2F7-1CA5-4C06-9D99-C892EEA3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Rodzicielstwo „zastępcze”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1B4584-BE45-4A42-8CD1-EC973515F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„nasze dzieci”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praktyki symbolicznie w stosunku do osób LGBTQ, z których znaczna część ma negatywne doświadczenia wynikające z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coming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-outu (brak wsparcia bliskich) i poczucie odrzucenia społecznego.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„nasi rodzice”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obecność rodziców-aktywistów jako „alternatywne źródło energii” dla środowiska LGBTQ („Dajemy im ciepło, którego w tym momencie nie mają w swoich rodzinach” O-4),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„Ogromny wpływ, ogromną wagę ma istnienie tego stowarzyszenia dla społeczności [LGBTQ], bardzo to jest wzmacniające, że nie stoimy już sami, </a:t>
            </a:r>
            <a:r>
              <a:rPr lang="pl-PL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są rodzice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z nami są </a:t>
            </a:r>
            <a:r>
              <a:rPr lang="pl-PL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nasi rodzice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nasi w sensie symbolicznym. […] To jest tak strasznie potrzebne, akceptacja i wsparcie, że nawet jeśli ona idzie od obcej osoby, jest mówione w przestrzeni publicznej, to wzrusza dorosłych ludzi do łez.” (W-4-K)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810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280F8E-C2F9-4B86-9B1D-47E27ADD7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Rodzicielstwo „zastępcze” - współobecność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437E8C-E734-4899-9466-DB478F894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 istotnych dla środowiska LGBTQ miejscach (fizycznych i wirtualnych) </a:t>
            </a:r>
            <a:r>
              <a:rPr lang="pl-PL" sz="1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oraz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momentach (Marsze Równości, protesty):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09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„To jest taki jedyny ‘dzień prawdy’ dla dzieciaków. Widok zakochanych par, które wreszcie przez swoje miasto idą objęte, jest widokiem który ja zawsze przeżywam. […] i to jest ten dzień, kiedy </a:t>
            </a:r>
            <a:r>
              <a:rPr lang="pl-PL" sz="18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ja mogę pokazać, że ich wspieram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że mi to nie przeszkadza, a wręcz przeciwnie, jestem za tym.” (M-2) </a:t>
            </a:r>
            <a:endParaRPr lang="en-GB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09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„Ostatnio rozmawiałam z takim chłopakiem […] który z takim dużym smutkiem mówił: ‘Dziękuję wam że jesteście na tych naszych paradach, że chcecie brać udział, </a:t>
            </a:r>
            <a:r>
              <a:rPr lang="pl-PL" sz="18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nie wszyscy rodzice są z nami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.’” (W-2-E).</a:t>
            </a:r>
            <a:endParaRPr lang="en-GB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„Widziałam w ich oczach , jak </a:t>
            </a:r>
            <a:r>
              <a:rPr lang="pl-PL" sz="18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dużo znaczymy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my akceptujący rodzice.” (ML-Relacja-32)</a:t>
            </a:r>
            <a:endParaRPr lang="en-GB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Towarzyszące treści na tabliczkach w kształcie serc: m.in.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Zawsze możesz na mnie liczyć! Tata/Mama”, „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Jesteś moją radością – mama”, „Kochanie bądź sobą – mama”.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098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Obraz zawierający zewnętrzne, drzewo, podłoże, osoba&#10;&#10;Opis wygenerowany automatycznie">
            <a:extLst>
              <a:ext uri="{FF2B5EF4-FFF2-40B4-BE49-F238E27FC236}">
                <a16:creationId xmlns:a16="http://schemas.microsoft.com/office/drawing/2014/main" id="{EB9BD890-B41F-474A-AC3A-52AD92F14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6" b="11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22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D9900-F3E1-4125-BC13-F0B62BAD7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Rodzicielstwo „zastępcze” – kontakt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E5028B-EAFF-455F-8F90-0009766FA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Formuła zapoczątkowana na warszawskiej „Paradzie Równości” w roku 2019: zaproszenie do symbolicznego objęcia się lub „przybicia piątki” kierowane przez członków stowarzyszenia do innych uczestników „Marszu”; postać arkusza papieru zwieszonego na szyi, z wyraźnymi napisami w czterech wersjach, z których jedna wyraża „zastępcze rodzicielstwo” w sposób szczególnie bezpośredni (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„Chodź, mama/tata przytuli...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”).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„Ustawiliśmy się w rządku zachęcając do przytulania. […] I wtedy zaczęło się naprawdę. Przytuliliśmy setki osób. Nie przesadzamy. Setki. Niektórzy płakali, niektórzy przychodzili po dwa razy. Pokazywali nas palcami. Ze zdziwienia, ze wzruszenia, z ciekawości.” (FB 9.06.2020)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924699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D41308D5-3C03-40C8-AEA1-5C6AB39D95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" b="234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803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A85B4E-13B5-45DE-A4D0-F3949A9C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Rodzicielstwo „zastępcze” – grupy wsparcia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13E743-71CF-4BCD-BF19-BDA659568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Organizowane dla młodzieży LGBTQ i/lub ich bliskich, wzorowane na przedsięwzięciach pomocowych innego typu; charakter ratowniczy i wspierający; szczególne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miejsca-porty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„Tęczowa Przystań”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do których dopływają kolejni „rozbitkowie”;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gospodarzami są reprezentanci starszego pokolenia, występujący w roli troskliwych opiekunów; niekiedy pojawia się otwarcie własną tożsamość rodzicielską: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„Mnie </a:t>
            </a:r>
            <a:r>
              <a:rPr lang="pl-PL" sz="20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jako matkę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akceptują i cieszą się, że jest ktoś dorosły kto ich przyjmuje takimi, jakimi są.” ML-Relacja z działań-18). 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uczestnicy spotkań to „dzieci”, a opisywane sytuacje przypominają zajęcia pozaszkolne i spotkania organizacji dziecięcych i młodzieżowych: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„Rozdałam przypinki, które miałam. Bardzo podobały się małe serduszka i te, które były rozdawane na ostatnich warsztatach.  Każdy takie chciał a miałam tylko dwie :)” ML-Relacja z działań-10; „Mamy trochę materiałów. Książeczki […], ulotki, przypinki. Wszystko </a:t>
            </a:r>
            <a:r>
              <a:rPr lang="pl-PL" sz="20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chętnie biorą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ML-Relacja z działań-12).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38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1D75C9-7632-499F-BFDF-322E9B8F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Rodzicielstwo w krajach Europy środkowo-wschodniej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71B896-AD4B-432C-9F1F-8C1D7E6D9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9189"/>
            <a:ext cx="10515600" cy="3037320"/>
          </a:xfrm>
        </p:spPr>
        <p:txBody>
          <a:bodyPr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„rodzicielstwo” jako t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ożsamość indywidualna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praktykowana w rodzinie 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rekonstruowana i „wymyślana na nowo” (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Fábián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Korolczuk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2017a, 3);</a:t>
            </a:r>
          </a:p>
          <a:p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aistnienie „rodzicielstwa” jako tożsamości zbiorowej i powstanie rodzicielskich ruchów społecznych (aktywizm rodzicielski) (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Polletta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 Jasper 2001, 289).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6734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B87453-8874-494C-A7B1-038A4711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„Rodzicielstwo zastępcze” - zagrożenia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483381-4364-4BE8-8CE1-0C05E0FE0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Wytworzony na podstawie tożsamości rodzicielskiej układ ról stanowi wyzwanie dla partnerskiego modelu współpracy pomiędzy środowiskiem LGBTQ a jego rodzicielskim sojusznikiem, przywołuje bowiem nieadekwatne schematy poznawcze i praktyki dyskursywne, w których „dziecko” stanowi podmiot cechujący się niesamodzielnością i niedojrzałością. </a:t>
            </a:r>
          </a:p>
          <a:p>
            <a:pPr marL="0" indent="0">
              <a:buNone/>
            </a:pPr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765614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F841606-23A5-4092-9C15-4F1C0B7FD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6794"/>
            <a:ext cx="9144000" cy="2387600"/>
          </a:xfrm>
        </p:spPr>
        <p:txBody>
          <a:bodyPr>
            <a:noAutofit/>
          </a:bodyPr>
          <a:lstStyle/>
          <a:p>
            <a:r>
              <a:rPr lang="pl-PL" sz="4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„Moja </a:t>
            </a:r>
            <a:r>
              <a:rPr lang="pl-PL" sz="4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córkowa</a:t>
            </a:r>
            <a:r>
              <a:rPr lang="pl-PL" sz="4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jest bardzo fajowa” </a:t>
            </a:r>
            <a:br>
              <a:rPr lang="pl-PL" sz="4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Rodzicielstwo „normalne”</a:t>
            </a:r>
            <a:br>
              <a:rPr lang="en-GB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326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89EAE3-259D-4CFC-9173-0238ABCA1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Normalizacja przez „widoczność” („słyszalność”)</a:t>
            </a:r>
            <a:endParaRPr lang="en-GB" sz="40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F6B374-40E3-43BA-A858-EF23A5CE8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„Uwidacznianie” faktu bycia rodzicem osoby LGBTQ – nadawanie mu ważności w sferze publicznej (rodzice-aktywiści w koszulkach organizacji, niosący flagi, „serca”, zawieszki), to nawiązanie do ważnego wymiar działalności ruchu LGBTQ w okresie powojennym (policy of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visibility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Zachodzi na wiele sposobów: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uczestnictwo w przedsięwzięciach o wymiarze równościowym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wykraczające swoim zasięgiem poza środowisko LGBTQ (festiwale muzyczne, kongresy, konferencje naukowe, spotkania z pracownikami przedsiębiorstw, imprezy lokalne, „Żywe Biblioteki”);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działania „lobbystyczne”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postaci spotkań z osobami pełniącymi funkcje publiczne (Rzecznik Praw Obywatelskich, Pełnomocnik Rządu ds. Równego Traktowania, Rzecznik Praw Dziecka, posłowie i posłanki).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90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753A30-B0C6-4EFF-9CE5-84D9F0F03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955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Normalizacja przez „widoczność” („słyszalność”)</a:t>
            </a:r>
            <a:endParaRPr lang="en-GB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0DC879-1413-4691-A54C-AAC3FDD74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8012"/>
            <a:ext cx="10515600" cy="3893527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Obecność w przestrzeni medialnej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(wywiady i reportaże), powstających przy okazji okresowego pojawiania się tematu osób LGBTQ w dyskursie publicznym: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łos rodziców traktowany jest jako nowy, a ponadto pochodzący z innego, wyżej wartościowanego porządku i przez to mający mocniejszy społeczny rezonans: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„głos rodzica dziennikarze uważają za silniejszy, bardziej przemawiający do społeczeństwa niż głos tych wszystkich organizacji LGBT. Rodzice ciągle jeszcze cieszą się w Polsce estymą. Instytucja, fakt bycia rodzicem.” (W-4-K) 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łos rodzicielski w przeważającej mierze należy do kobiet: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„Instytucja matki w Polsce nadal jest silna, więc jak matka się wkurzy, to inaczej sprawa zaczyna wyglądać.” (Strzałkowski 2020)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331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883027-880F-4DB0-B889-AADB471F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b="1" dirty="0">
                <a:cs typeface="Arial" panose="020B0604020202020204" pitchFamily="34" charset="0"/>
              </a:rPr>
              <a:t>Modelowanie wizerunku osób LGBTQ – </a:t>
            </a:r>
            <a:br>
              <a:rPr lang="pl-PL" sz="4000" b="1" dirty="0">
                <a:cs typeface="Arial" panose="020B0604020202020204" pitchFamily="34" charset="0"/>
              </a:rPr>
            </a:br>
            <a:r>
              <a:rPr lang="pl-PL" sz="4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„Jesteś moim dzieckiem, nie ideologią”</a:t>
            </a:r>
            <a:endParaRPr lang="en-GB" sz="4000" b="1" dirty="0"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FBE599-8561-402A-AC79-96965B7BB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37" y="1865679"/>
            <a:ext cx="11201401" cy="462719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Akcja zorganizowana na stronie FB stowarzyszenia (06.2020) jako odpowiedź na ataki kierowane wobec osób LGBTQ przez Andrzeja Dudę (akcentowanie „ideologicznego” – wytworzonego dla celów politycznych, zagrażającego, charakteru nienormatywnych tożsamości);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apel organizacji skierowany do rodziców osób LGBTQ o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przesyłanie zdjęć-autoportretów z podpisem: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„Jesteś moim dzieckiem (synem/córką), nie ideologią”. 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ciągu kolejnych 22 dni – ponad 100 postów ze zdjęciami; pojedyncze osoby (niemal same kobiety), pary rodzic-dziecko (w zdecydowanej przewadze kobiety), pary rodzicielskie, pary z dzieckiem, wielopokoleniowe rodziny.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akcja wywołała znaczną reakcję użytkowników FB: post inicjujący akcję zyskał niemal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 tys. wyświetleń i ok. 700 udostępnień,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średnia liczba wyświetleń dla pozostałych postów to 2,5-3 tys.; materiały w prasie ogólnokrajowej i portalach prasowych.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Powstała unikalna kolekcja wizerunków rodziców osób LGBTQ, stanowiąca jednocześnie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zapośredniczony wizerunek ich nienormatywnych dzieci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653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EF487BB7-1779-4E1B-BC5A-99FA057CD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856" y="0"/>
            <a:ext cx="4826288" cy="6858000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27628DF-AE59-43FA-9207-DFE7EF471D6F}"/>
              </a:ext>
            </a:extLst>
          </p:cNvPr>
          <p:cNvSpPr txBox="1"/>
          <p:nvPr/>
        </p:nvSpPr>
        <p:spPr>
          <a:xfrm rot="16200000">
            <a:off x="-482432" y="2136338"/>
            <a:ext cx="51500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www.google.com/search?q=jeste%C5%9B+moim+dzieckiem+nie+ideologi%C4%85&amp;client=firefox-b-d&amp;tbm=isch&amp;source=iu&amp;ictx=1&amp;fir=MbCxTpJTN7kkFM%252CDI7xoI72vcHPGM%252C_&amp;vet=1&amp;usg=AI4_-kTgXoxQjU98H06_tJjVYi2zBu77QQ&amp;sa=X&amp;ved=2ahUKEwio3-GxxsTtAhUNC-wKHb70ByAQ9QF6BAgPEAE#imgrc=YNaAS8MEuv-YZM</a:t>
            </a:r>
          </a:p>
        </p:txBody>
      </p:sp>
    </p:spTree>
    <p:extLst>
      <p:ext uri="{BB962C8B-B14F-4D97-AF65-F5344CB8AC3E}">
        <p14:creationId xmlns:p14="http://schemas.microsoft.com/office/powerpoint/2010/main" val="22012039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C4A50D-A467-4066-BD84-56E2BC71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cs typeface="Arial" panose="020B0604020202020204" pitchFamily="34" charset="0"/>
              </a:rPr>
              <a:t>Modelowanie wizerunku osób LGBTQ – </a:t>
            </a:r>
            <a:br>
              <a:rPr lang="pl-PL" sz="4000" b="1" dirty="0">
                <a:cs typeface="Arial" panose="020B0604020202020204" pitchFamily="34" charset="0"/>
              </a:rPr>
            </a:br>
            <a:r>
              <a:rPr lang="pl-PL" sz="4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„Jesteś moim dzieckiem, nie ideologią”</a:t>
            </a:r>
            <a:endParaRPr lang="en-GB" sz="40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B88BC8-FA17-40FC-96E6-AC96751B0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0438"/>
            <a:ext cx="10515600" cy="4190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aznaczenie emocjonalnego zaangażowania: </a:t>
            </a:r>
          </a:p>
          <a:p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oprócz gotowych nakładek, własnoręczne wykonanie ozdobne napisy, kompozycje „tęczowych” nakładek (serce, flaga, ramki, łuk tęczy), prezentowanie akcesoriów (flaga, przypinka), specjalne przebranie i makijaż;</a:t>
            </a:r>
          </a:p>
          <a:p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prócz podstawowego przekazu werbalnego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liczne modyfikacje ukazujące wsparcie rodziców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„Jesteś naszą </a:t>
            </a:r>
            <a:r>
              <a:rPr lang="pl-PL" sz="20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ukochaną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córką (…)”, „Jestem dumna!”)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całych rodzin (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„Jesteś naszą ukochaną córką, wnuczką, siostrzenicą, ciocią (…)”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relacje pozarodzinne (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„Jesteś super człowiekiem – moim przyjacielem (…)”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i odbiegające od założonego schematu (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„Jesteś moim tatą (…)”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Autentyzm i siła ekspresji sprawia, że oskarżenie nienormatywnych dzieci (członków rodziny) o „ideologiczność” sprowadzone zostaje do absurdu i unieważnione; na pierwszy plan wysuwa się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ich wartościowe funkcjonowanie w środowiskach rodzinnych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nie odbiegających do społecznej normy.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418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E1CB4C-F602-487D-923C-0308F84E8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Normalizacja jako narzędzie mediacji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2C5D7F-7FFF-4423-8FEC-21C9959A0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Dotarcie do publiczności, która podziela doświadczenia rodzicielskie, to ważne zadanie organizacji. Profil organizacji determinuje jej miejsce w spolaryzowanym układzie „dwóch światów”: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„Wczoraj w Łodzi odbyły się dwie manifestacje. Po dwóch stronach ulicy, oddzieleni kordonem policyjnym stanęli ludzie z dwóch światów. Świata lęków i odwagi. Lęki, jak to lęki, były szarobure, odwaga mieniła się wszystkimi kolorami tęczy...” (FB 28.08.2020)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ale organizacja podejmuje wysiłki, by jej wizerunek lokował ją na pograniczu skonfliktowanych stron: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„tamte wszystkie organizacje [LGBTQ] to są […] ludzie „szerzący wrogą ideologię”, a </a:t>
            </a:r>
            <a:r>
              <a:rPr lang="pl-PL" sz="20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my jesteśmy rodzicami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my jesteśmy postrzegani bardziej jako </a:t>
            </a:r>
            <a:r>
              <a:rPr lang="pl-PL" sz="20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‘nasi’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”, „mamy większą moc dotarcia do innych rodziców, przez to nasze doświadczenie.” (W-2-E)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252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C3BA92-BCAE-446A-A553-0913C48BB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Normalizacja jako narzędzie mediacji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F18296-BE24-4D88-90D4-747BE9C22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38" y="1532547"/>
            <a:ext cx="11136923" cy="507926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odwoływanie się do rodzicielskich doświadczeń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„nie mówię żadnych wielkich słów, żadnych praw człowieka, równości, tylko mówię w jakiej ja </a:t>
            </a:r>
            <a:r>
              <a:rPr lang="pl-PL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życiowej sytuacji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jestem, przekładając te wielkie słowa </a:t>
            </a:r>
            <a:r>
              <a:rPr lang="pl-PL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 siebie samego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.” (W-1-M).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normalizujące elementy wizerunku: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obraz rodziny dużej, wielopokoleniowej, znajdujący odbicie w konserwatywnym ideale), konfrontujący się z podejrzeniami o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nienormatywność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samych rodziców: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„publicznie dajemy świadectwo, że i nasze dzieci, i my sami jesteśmy normalnymi ludźmi” (D-1)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„jestem ojcem trojga dzieci i dziadkiem ośmiorga wnucząt” W-1-M;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„jak tacy zboczeńcy jesteśmy, no to proszę bardzo, jak wygląda rodzina zboczeńców.” W-1-E).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Nienormatywność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konkretnej osoby „kłująca w oczy”, gdy ukazywana jako wyodrębniona cecha, ukazania na różnorodnym tle relacji krewniaczych staje się niewidoczna.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2956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49FFC9-6258-42E3-A3A5-715F0636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Normalizacja jako narzędzie mediacji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A28C6E-5BB1-4B73-86C4-60E8C9E37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unikanie polityczności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„Mówisz od siebie i nie dajesz się wciągać w politykę.”   (Relacja 25/Apel 1)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dążenie do interakcji w przestrzeniach podatnych na konflikt: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członkinie organizacji, uczestniczące w Marszu Równości i  uczestniczki „kontrmarszu”: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„Nasze pytanie: ‘Panie też są matkami?’. I ich odpowiedzi: „Tak, matkami, babciami, ja to nawet prababcią jestem.” Nasze: „Super, gratulacje.” „Ich: Rodzina silna wiarą!!!” Nasze: „A panie są matkami osób LGBT?” Ich (emotikony: zdziwienie, przyglądanie się, przestrach, dezorientacja).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Mam nadzieję, że refleksja pojawi się za czas jakiś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.” (Relacja 40)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1087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8F3F7-38E0-4962-A6EE-7CD44EFD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Aktywizm – perspektywa socjologiczna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88729D-99D6-4A4E-A7CA-01FE7F7C7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Nurt badań nad 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nowymi ruchami społecznymi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(w demokracjach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późnonowoczesnych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odbiegającymi od wcześniejszych form zbiorowej działalności pod względem: metod (kwestionowanie konwencjonalnych form aktywności politycznej), motywacji (działanie w oparciu o „moralny punkt widzenia”) i orientacji ideowej (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metapolityczna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krytyka porządku społecznego)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Aktywizm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– zachowanie polityczne motywowane pragnieniem doskonalenia stosunków społecznych (Klar i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Kasser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2009, 757), a wyrażającego się w różnorodnych (pod względem poziomu ryzyka, stopnia aktywności i konwencjonalności) formach działania (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Corning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Myers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2002, 704).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120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84AF3F-911A-410A-B304-77954C36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Normalizacja jako narzędzie mediacji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971FDA-3BC1-47B0-91BF-4B6CAD59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9909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dążenie do interakcji: kontakty z „wrogimi” mediami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„mój problem w dyskutowaniu z nimi polega na tym, że muszę szybko wybierać, z którym kłamstwem się rozprawiać, a które zostawić w spokoju.” „No i te obrzydliwe deprecjonujące sformułowania niemal w każdym zdaniu.”; „Ta demonstrowana wyższość moralna.”  (ML-Relacja-44);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organizacjami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uczestnictwo dwójki członków stowarzyszenia w otwartym spotkaniu organizacji propagującej treści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homofobiczne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początkowo niejawne (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„rodzice od zadań specjalnych”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potem ujawnione (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coming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-out”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 zakończone wystąpieniem. 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Mimo emocjonalnych kosztów takich działań, są one traktowane jako rzadka okazja dotarcia do tej kategorii odbiorców, do których na ogół nie docierają przekazy alternatywne.</a:t>
            </a:r>
          </a:p>
        </p:txBody>
      </p:sp>
    </p:spTree>
    <p:extLst>
      <p:ext uri="{BB962C8B-B14F-4D97-AF65-F5344CB8AC3E}">
        <p14:creationId xmlns:p14="http://schemas.microsoft.com/office/powerpoint/2010/main" val="20079961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4857A7-AC5D-4E9E-946F-DDB2B14EB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Normalizacja jako narzędzie mediacji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E44CE2-78C3-4FFA-B333-36D8FCB6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31" y="1567717"/>
            <a:ext cx="10779369" cy="468068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twórcze zacieranie różnic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normalizowanie nowych relacji rodzinnych (nienormatywni partnerzy/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rki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dzieci):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nowy sposób patrzenia na wzory relacji rodzinnych (mimo braku ich odzwierciedlenia w regulacjach prawnych):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„Mąż mojego syna to moja rodzina”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wypełnianie luk w nazewnictwie relacji rodzinnych: na wzór terminu „synowa” (partnerka/żona syna) –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„synowy”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(partner/mąż syna) oraz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pl-PL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córkowa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(partnerka/żona córki) lub na wzór terminu „zięć” (partner/mąż córki) – „zięcia” (partnerka/żona córki).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ama rodziny, choć poddana rekonstrukcji, pozostaje względnie nienaruszona, a przebiegające w jej wnętrzu praktyki – do złudzenia przypominają „zwykłą rodzinę”: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„wieloletni partner syna, wieloletnia partnerka córki jest również z nami jakoś związana, my tutaj tworzymy kolejną rodzinę. Tak samo, jak my pomagamy swoim teściom, robimy zakupy, kopiemy ogródek, złościmy się na różne rzeczy, […] my na to samo liczymy – że jakaś „</a:t>
            </a:r>
            <a:r>
              <a:rPr lang="pl-PL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córkowa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 będzie się złościć na nas, tak po prostu po ludzku.” (FB-1)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462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90CB15D-9149-43FD-B4D9-2E2E9276B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„Ręce precz od naszych dzieci”</a:t>
            </a:r>
            <a:br>
              <a:rPr lang="pl-PL" sz="3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Rodzicielstwo gniewu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505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E6F358-B21B-4809-82DE-AB1706372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956"/>
            <a:ext cx="10515600" cy="1325563"/>
          </a:xfrm>
        </p:spPr>
        <p:txBody>
          <a:bodyPr/>
          <a:lstStyle/>
          <a:p>
            <a:r>
              <a:rPr lang="pl-PL" b="1" dirty="0"/>
              <a:t>Obywatelski głos w debacie publicznej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DF9574-F3E6-4771-BAE7-0AB187E3E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5105"/>
            <a:ext cx="10515600" cy="2347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Rola rodzica-obywatela, skonstruowana i rozwijana w latach poprzedzających powstanie organizacji (w relacjach sojuszniczych ze środowiskiem LGBTQ), w momencie uzyskania formalnej odrębności nabrała znaczenia i skupiała uwagę członków stowarzyszenia (np. stanowiła, obok „wspierania”, drugi ważny obszar – „rzecznictwo”). </a:t>
            </a:r>
          </a:p>
          <a:p>
            <a:pPr marL="0" indent="0"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Rodzic</a:t>
            </a: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-obywatel interweniuje, formułuje postulaty i przestrogi.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769274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EFE634-5546-410E-9DE6-B2DEF6AAF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Interwencje rodziców-obywateli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312DD5-FF64-42F6-8C46-1FE6F4B6A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520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Cel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interwencji to obrona praw osób LGBTQ, którym nie tylko odmawia się prawnej ochrony przed przemocą motywowaną uprzedzeniami wobec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nienormatywności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seksualnej i płciowej, utrudnia prawny proces uzgodnienia płci czy zawarcia legalnego związku i założenia rodziny, ale w ostatnich kilku latach piętnuje się i wskazuje jako część spisku wymierzonego w interes społeczny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Formułowanie stanowisk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„szybkie reagowanie”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o charakterze protestu lub poparcia, w postaci apeli i listów otwartych (do dziennikarzy, publicystów, polityków), listów do instytucji (szkoła, kuratorium) i osób prywatnych (osoba nagrodzona w konkursie), sprostowań (do mediów), podpisów pod stanowiskami innych organizacji (D-1), podziękowań (np. skierowanych do Rzecznika Praw Obywatelskich); upowszechniane w różny sposób – od mediów społecznościowych (na FB organizacji, na prywatnych profilach FB), przez media tradycyjne (prasa i jej cyfrowe wersje), do pism tworzonych w tradycyjnej formie, przekazywanych drogą formalną; cenione osiągnięcie: list do Jarosława Kaczyńskiego (2019).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4827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770781-B9C6-4C11-BB44-2A56DA762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Interwencje rodziców-obywateli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CBBAFF-80AD-47BF-A4AD-76D6D51B5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4887"/>
            <a:ext cx="10515600" cy="2465021"/>
          </a:xfrm>
        </p:spPr>
        <p:txBody>
          <a:bodyPr>
            <a:normAutofit fontScale="92500"/>
          </a:bodyPr>
          <a:lstStyle/>
          <a:p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Treści interwencyjne jako kontrapunkt dla przekazu pozytywnego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transparent z wielobarwnym, odręcznym napisem: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„Ręce precz od naszych dzieci!”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niesiony w trakcie Marszów Równości</a:t>
            </a:r>
          </a:p>
          <a:p>
            <a:pPr marL="0" indent="0">
              <a:buNone/>
            </a:pP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hasło wygłoszone przez lidera partii rządzącej jako krytyka zapowiedzi wprowadzenia do warszawskich szkół zajęć z zakresu edukacji seksualnej; to samo hasło umieszczone na transparencie aktywistycznym zmienia swoje znaczenie, a zabierający głos podmiot rodzicielski problematyzuje kwestię źródeł społecznego zagrożenia.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2941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 descr="Obraz zawierający niebo, latawiec, zewnętrzne, osoba&#10;&#10;Opis wygenerowany automatycznie">
            <a:extLst>
              <a:ext uri="{FF2B5EF4-FFF2-40B4-BE49-F238E27FC236}">
                <a16:creationId xmlns:a16="http://schemas.microsoft.com/office/drawing/2014/main" id="{779D848D-9A9D-44B3-92FA-1DD6AF57D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2" b="105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324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3D7E6D-8E78-4FBF-9B7C-C86476BC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Interwencje rodziców-obywateli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71CA00-1EDA-42EC-8871-EE4B14B3F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19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Akcje „obronne”: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emocjonalne komentarze w sytuacjach realnego zagrożenie dla środowiska/osób LGBTQ, wyrażające: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cierpienie: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„W serwisach informacyjnych widzimy nasze dzieci poniewierane, bite i zatrzymywane przez policję.” (21.09.2020)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wsparcie: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„Tulimy Was wszystkich jeszcze mocniej niż zawsze. Każde z Was jest ważne i zasługuje na miłość i szacunek. Bądźcie silni naszą miłością” (FB 13.06.2020), 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gniew: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„Żądamy żebyście nie krzywdzili dzieci!”, „Będziemy krzyczeć – za naszymi dziećmi!” (FB 8.08.2020)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wezwania do solidarności: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„Nie zostawimy naszych dzieci. Będziemy razem z nimi. Dołączcie.” (FB 8.08.2020). </a:t>
            </a:r>
          </a:p>
        </p:txBody>
      </p:sp>
    </p:spTree>
    <p:extLst>
      <p:ext uri="{BB962C8B-B14F-4D97-AF65-F5344CB8AC3E}">
        <p14:creationId xmlns:p14="http://schemas.microsoft.com/office/powerpoint/2010/main" val="30903680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1669F3-0D87-4D3A-BFB4-580B3A9E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Postulaty rodziców-obywateli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AC61E0-AA1E-48D4-963B-AE15DBA29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96600" cy="477446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Postulaty a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kcentują fakt pełnoprawnego obywatelstwa osób LGBTQ i wynikających z niego obligacji ośrodków władzy – prawnych i etycznych: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„My wszyscy to Polki, Polacy i Osoby Polskie” (2.09.2020)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„Na pewno nie chcecie, ale musicie dbać o prawa WSZYSTKICH POLAKÓW. To nie prośba, to żądanie.” (2.09.2020)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„Jeśli zdobywa się władzę, to również nad tą połową narodu, która na PiS nie głosowała. A władza to odpowiedzialność. Odpowiedzialność ponosi się za wszystkich ludzi.” (2.09.2020)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„Żądamy żebyście słuchali i poznali prawdę o naszych rodzinach. Otwórzcie serca i umysły.” (FB 8.08.2020)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Odwoływanie do wartości demokratycznych i równościowych, jako normy politycznej, stanowi swoiste przywoływanie do porządku ciążących ku autorytaryzmowi ośrodków władzy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1343930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766315-9F5A-4FA4-8394-CB7FD8CFD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Przestrogi rodziców-obywateli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DC7E32-822A-4A1D-B738-657187455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414" y="1554285"/>
            <a:ext cx="11037277" cy="493859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Działania obecnego rządu prowadzą do długofalowych negatywnych skutków społecznych. Posuwając się do ataku na osoby LGBTQ, rząd postawił polskie społeczeństwo na cywilizacyjnym rozdrożu: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„Nie jest to wybór między takim czy innym kandydatem lub tą, czy inną partią. Jest to wybór cywilizacyjny.” (FB 8.08.2020). 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Poparcie społeczne dla partii rządzącej lub jego odmowa wpływa m.in. na: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poziom kapitału społecznego: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„czy nasi najbliżsi będą z nieufnością i wykrzywioną złością twarzą patrzeć na sąsiada, czy zobaczą w nim życzliwą osobę, której chętnie udzielą pomocy.” (FB 8.08.2020), 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spójność społeczną: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„czy będziemy narodem, zamkniętych, sfrustrowanych, zawistnych osób, przekrzykujących się nawzajem, szarpiących się, obrażających, agresywnych, czy będziemy szanować poglądy innych, ich odmienność, prawa i godność” (FB 8.08.2020) 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zakres osobistej wolności: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„czy będziemy mogli korzystać z należnej nam wolności, czy pozwolimy, żeby polityk, policjant lub urzędnik decydował za nas, jak mamy żyć i co czuć.” (FB 8.08.2020). 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0012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3DEAA4-6831-4580-B2EC-CECBECE9A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Aktywizm rodzicielski - przesłanki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252CDC-D22C-4825-8FCA-DA0B4C4F3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Wpływ na rodzicielstwo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polityk państwa, jego instytucji i ideologii (np. na decyzje prokreacyjne, wzory sprawowania opieki, strukturę rodziny, aktywność zawodową członków rodziny) (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Åberg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 Rodin 2017)</a:t>
            </a:r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Uznanie t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ożsamość i doświadczeń rodzicielskich jako merytoryczne kompetencje w podejmowaniu starań o dokonanie zmiany społecznej; r</a:t>
            </a: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odzice jako pełnoprawni aktorzy polityczni: </a:t>
            </a:r>
          </a:p>
          <a:p>
            <a:endParaRPr lang="pl-PL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„Kto, jeśli nie rodzice, mogą zapewnić nam lepszą przyszłość?”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Korolczuk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2017)</a:t>
            </a:r>
          </a:p>
          <a:p>
            <a:pPr marL="0" indent="0">
              <a:buNone/>
            </a:pPr>
            <a:endParaRPr lang="pl-PL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867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F65BA9-065E-4A45-8EAE-49010A7E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Przestrogi rodziców-obywateli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15EE5D-BAD7-4F6F-A80B-EDD9E78A2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4877" cy="422348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odzice-aktywiści odwołują się do wspólnoty losów i wynikającej z nich wspólnoty interesów, wykraczających poza doraźne korzyści polityczne: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„Na wykluczeniu tracą wszyscy. Tracą także ci, którzy uwierzyli, że nietolerancja i zabobon, brak wiedzy są drogą do obrony wyimaginowanej tożsamości narodowej, której wszystko zagraża.” (FB 8.08.2020)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Dalsze podsycanie konfliktu może przynieść ostatecznie tragiczne skutki, których symbolicznym obrazem jest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„baner, na którym będzie napisane, że roznosimy choroby i wszy” (FB 8.08.2020). 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 tej sytuacji środowisko LGBTQ i jego sojusznicy nie pozostaną jednak bezwolnymi ofiarami: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„Akcja rodzi reakcję. Obrażanie, akty przemocy fizycznej i prawnej rodzą gniew. Rodzą gniew i strach. Ta sytuacja będzie eskalować. Wkrótce pojawią się nowa przemoc. To się rozwija w bardzo groźnym kierunku.” (FB 21.09.2020)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826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A3586BF-7923-4598-9E88-390B4434A2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Podsumowanie</a:t>
            </a:r>
            <a:endParaRPr lang="en-GB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F1A703E5-97B6-4BED-902D-3AE5CAF54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48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równoramienny 4">
            <a:extLst>
              <a:ext uri="{FF2B5EF4-FFF2-40B4-BE49-F238E27FC236}">
                <a16:creationId xmlns:a16="http://schemas.microsoft.com/office/drawing/2014/main" id="{4F2BB0A0-43D5-4891-A098-C680FA59DE04}"/>
              </a:ext>
            </a:extLst>
          </p:cNvPr>
          <p:cNvSpPr/>
          <p:nvPr/>
        </p:nvSpPr>
        <p:spPr>
          <a:xfrm>
            <a:off x="3632446" y="1422646"/>
            <a:ext cx="4927107" cy="4012707"/>
          </a:xfrm>
          <a:prstGeom prst="triangle">
            <a:avLst/>
          </a:prstGeom>
          <a:noFill/>
          <a:ln w="603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825DDA98-AA57-458A-89F3-2AAD5C6DD88A}"/>
              </a:ext>
            </a:extLst>
          </p:cNvPr>
          <p:cNvCxnSpPr/>
          <p:nvPr/>
        </p:nvCxnSpPr>
        <p:spPr>
          <a:xfrm>
            <a:off x="4322618" y="4374573"/>
            <a:ext cx="352251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ójkąt równoramienny 7">
            <a:extLst>
              <a:ext uri="{FF2B5EF4-FFF2-40B4-BE49-F238E27FC236}">
                <a16:creationId xmlns:a16="http://schemas.microsoft.com/office/drawing/2014/main" id="{69D0C1B5-ADFF-45EC-B8D2-4CD4F0F9DFF1}"/>
              </a:ext>
            </a:extLst>
          </p:cNvPr>
          <p:cNvSpPr/>
          <p:nvPr/>
        </p:nvSpPr>
        <p:spPr>
          <a:xfrm>
            <a:off x="4289713" y="2826328"/>
            <a:ext cx="1787237" cy="1537797"/>
          </a:xfrm>
          <a:prstGeom prst="triangle">
            <a:avLst>
              <a:gd name="adj" fmla="val 52403"/>
            </a:avLst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rójkąt równoramienny 8">
            <a:extLst>
              <a:ext uri="{FF2B5EF4-FFF2-40B4-BE49-F238E27FC236}">
                <a16:creationId xmlns:a16="http://schemas.microsoft.com/office/drawing/2014/main" id="{8A2617DE-227A-466D-9D3B-8E50D9DB0FE9}"/>
              </a:ext>
            </a:extLst>
          </p:cNvPr>
          <p:cNvSpPr/>
          <p:nvPr/>
        </p:nvSpPr>
        <p:spPr>
          <a:xfrm>
            <a:off x="6096000" y="2847115"/>
            <a:ext cx="1825336" cy="150667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8C244FFF-EAF6-477E-9D9D-E8703493AEAC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5221432" y="2826367"/>
            <a:ext cx="1787236" cy="20748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ójkąt równoramienny 20">
            <a:extLst>
              <a:ext uri="{FF2B5EF4-FFF2-40B4-BE49-F238E27FC236}">
                <a16:creationId xmlns:a16="http://schemas.microsoft.com/office/drawing/2014/main" id="{2BD850D6-C334-4A8D-9F9D-9DAB760CC2A1}"/>
              </a:ext>
            </a:extLst>
          </p:cNvPr>
          <p:cNvSpPr/>
          <p:nvPr/>
        </p:nvSpPr>
        <p:spPr>
          <a:xfrm rot="10800000">
            <a:off x="5221432" y="2836721"/>
            <a:ext cx="1768186" cy="1527419"/>
          </a:xfrm>
          <a:prstGeom prst="triangle">
            <a:avLst/>
          </a:prstGeom>
          <a:solidFill>
            <a:srgbClr val="FF0000">
              <a:alpha val="46000"/>
            </a:srgbClr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rójkąt równoramienny 21">
            <a:extLst>
              <a:ext uri="{FF2B5EF4-FFF2-40B4-BE49-F238E27FC236}">
                <a16:creationId xmlns:a16="http://schemas.microsoft.com/office/drawing/2014/main" id="{1F880562-044D-49CA-8B14-093796BDC89B}"/>
              </a:ext>
            </a:extLst>
          </p:cNvPr>
          <p:cNvSpPr/>
          <p:nvPr/>
        </p:nvSpPr>
        <p:spPr>
          <a:xfrm>
            <a:off x="5209309" y="1422568"/>
            <a:ext cx="1768186" cy="1403760"/>
          </a:xfrm>
          <a:prstGeom prst="triangle">
            <a:avLst/>
          </a:prstGeom>
          <a:solidFill>
            <a:schemeClr val="accent4">
              <a:alpha val="46000"/>
            </a:schemeClr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F2D17603-6DF9-4B5F-AB27-9F63EC5586B2}"/>
              </a:ext>
            </a:extLst>
          </p:cNvPr>
          <p:cNvCxnSpPr/>
          <p:nvPr/>
        </p:nvCxnSpPr>
        <p:spPr>
          <a:xfrm>
            <a:off x="10193482" y="163137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AFD9CDB-95FC-4D5D-9A73-6C60E05812E0}"/>
              </a:ext>
            </a:extLst>
          </p:cNvPr>
          <p:cNvSpPr txBox="1"/>
          <p:nvPr/>
        </p:nvSpPr>
        <p:spPr>
          <a:xfrm>
            <a:off x="1329482" y="2253626"/>
            <a:ext cx="309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Rodzicielstwo troski</a:t>
            </a:r>
          </a:p>
          <a:p>
            <a:endParaRPr lang="en-GB" sz="2400" dirty="0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ADDDF305-40A3-4E0F-8790-5002E16E43AD}"/>
              </a:ext>
            </a:extLst>
          </p:cNvPr>
          <p:cNvSpPr txBox="1"/>
          <p:nvPr/>
        </p:nvSpPr>
        <p:spPr>
          <a:xfrm>
            <a:off x="475673" y="3773378"/>
            <a:ext cx="3591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Rodzicielstwo akceptujące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F7DB77E8-8BDF-43BF-977B-AD36F7CE1ED2}"/>
              </a:ext>
            </a:extLst>
          </p:cNvPr>
          <p:cNvSpPr txBox="1"/>
          <p:nvPr/>
        </p:nvSpPr>
        <p:spPr>
          <a:xfrm>
            <a:off x="8578603" y="3595226"/>
            <a:ext cx="351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Rodzicielstwo „normalne”</a:t>
            </a:r>
            <a:endParaRPr lang="en-GB" sz="2400" dirty="0"/>
          </a:p>
        </p:txBody>
      </p: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CE204FE1-B618-4D45-851B-D6B839D3B85B}"/>
              </a:ext>
            </a:extLst>
          </p:cNvPr>
          <p:cNvCxnSpPr>
            <a:cxnSpLocks/>
          </p:cNvCxnSpPr>
          <p:nvPr/>
        </p:nvCxnSpPr>
        <p:spPr>
          <a:xfrm>
            <a:off x="3995284" y="2590866"/>
            <a:ext cx="2110240" cy="745645"/>
          </a:xfrm>
          <a:prstGeom prst="straightConnector1">
            <a:avLst/>
          </a:prstGeom>
          <a:ln w="539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2CDC6A55-887A-4D0B-A35E-4F148B33DB64}"/>
              </a:ext>
            </a:extLst>
          </p:cNvPr>
          <p:cNvCxnSpPr>
            <a:cxnSpLocks/>
          </p:cNvCxnSpPr>
          <p:nvPr/>
        </p:nvCxnSpPr>
        <p:spPr>
          <a:xfrm flipV="1">
            <a:off x="3501702" y="3775872"/>
            <a:ext cx="1719728" cy="21080"/>
          </a:xfrm>
          <a:prstGeom prst="straightConnector1">
            <a:avLst/>
          </a:prstGeom>
          <a:ln w="539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>
            <a:extLst>
              <a:ext uri="{FF2B5EF4-FFF2-40B4-BE49-F238E27FC236}">
                <a16:creationId xmlns:a16="http://schemas.microsoft.com/office/drawing/2014/main" id="{450DF724-4E16-43AF-97A8-4FDAD29C8005}"/>
              </a:ext>
            </a:extLst>
          </p:cNvPr>
          <p:cNvCxnSpPr>
            <a:cxnSpLocks/>
          </p:cNvCxnSpPr>
          <p:nvPr/>
        </p:nvCxnSpPr>
        <p:spPr>
          <a:xfrm flipH="1">
            <a:off x="6115050" y="1932168"/>
            <a:ext cx="1577272" cy="399527"/>
          </a:xfrm>
          <a:prstGeom prst="straightConnector1">
            <a:avLst/>
          </a:prstGeom>
          <a:ln w="539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ze strzałką 50">
            <a:extLst>
              <a:ext uri="{FF2B5EF4-FFF2-40B4-BE49-F238E27FC236}">
                <a16:creationId xmlns:a16="http://schemas.microsoft.com/office/drawing/2014/main" id="{6A3ED2AA-8A9B-4A79-A1E6-22F4B8EC76BC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6967105" y="3818033"/>
            <a:ext cx="1611498" cy="8026"/>
          </a:xfrm>
          <a:prstGeom prst="straightConnector1">
            <a:avLst/>
          </a:prstGeom>
          <a:ln w="539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258884C-56C3-42B1-B9BC-6D01E1073959}"/>
              </a:ext>
            </a:extLst>
          </p:cNvPr>
          <p:cNvSpPr txBox="1"/>
          <p:nvPr/>
        </p:nvSpPr>
        <p:spPr>
          <a:xfrm>
            <a:off x="4079632" y="4693367"/>
            <a:ext cx="4152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RODZICIELSTWO </a:t>
            </a:r>
            <a:endParaRPr lang="en-GB" sz="2800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DCE5652B-F70E-468A-86A8-B97D58A15179}"/>
              </a:ext>
            </a:extLst>
          </p:cNvPr>
          <p:cNvSpPr txBox="1"/>
          <p:nvPr/>
        </p:nvSpPr>
        <p:spPr>
          <a:xfrm>
            <a:off x="7692321" y="1596323"/>
            <a:ext cx="3034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Rodzicielstwo gniewu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305689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E77195-6E17-4399-BE4D-FC147831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Specyfika tożsamości zbiorowej organizacji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A35A58-6171-4713-86C3-D200125C4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75" y="2013193"/>
            <a:ext cx="11318631" cy="389523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Rdzeń tożsamości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rodzicielstwo stosowane w sposób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subwersywny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stosunku do dyskursu władzy;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Tożsamość wielowymiarowa,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złożona z komplementarnych elementów: (1)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akceptacji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wobec swojego nienormatywnego dziecka (wartości) (2) potrzeby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normalizacji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nienormatywnych cech (nowa norma), (3)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troski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wobec osób LGBTQ potrzebujących wsparcia (wzór działania wobec środowiska), (4)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interwencji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(wzór działania wobec ośrodków władzy).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Między tymi elementami obecne są pewne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zależności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np. akceptacja „domaga się” normalizacji, a normalizacja umożliwia akceptację; akceptacja prowadzi do troski, troska przybliża normalizację; gniew i troska stanowią wspólnie skuteczną formę wpływu.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080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D9F9B1-6F92-4D61-81F3-B8A5CDCD4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Specyfika tożsamości zbiorowej organizacji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C2974D-8A67-40CE-AD65-0B1A56EC1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Dwoistość dyskursów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towarzyszących elementom tożsamości: większa jej część osadzona jest w dyskursach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prawnoczłowieczych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obywatelskich, druga korzysta z dyskursu o konserwatywnych cechach, z idealizowanym modelem „rodziny” w centrum (rodzaj </a:t>
            </a: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flexible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ambiguity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hybrydowy kształt może być postrzegany jako wyraz 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określonej strategii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łączącej w zbiorowym działaniu „twórczą manipulację nowymi symbolami, jak i podkreślenie znaczenia tradycji.” (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della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Porta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Diani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2009, 93).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74907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7C2999-501A-4F30-9125-8E248C51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Aktywizm rodziców a aktywizm rodzicielski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CFEC2C-FBBD-4282-BFDC-F8B621568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6948"/>
            <a:ext cx="10515600" cy="2969113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aktywizm rodziców”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skupiony na zmianach dotyczących prawa do opieki nad dzieckiem, świadczeń społecznych i opieki medycznej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„aktywizm rodzicielski”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który odnosi się do „szerokiego zakresu kwestii społecznych i politycznych, takich jak tożsamość narodowa, relacja obywatel-państwo, relacje płci, oraz angażuje często innych członków rodziny, takich jak rodzeństwo czy dziadkowie.” (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Fábián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Korolczuk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2017a, 2) 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58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DD0A5B-2988-43BE-A847-B16CF9D4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Aktywizm rodzicielski w CEE - specyfika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11E772-4A7A-4895-BB1A-4AB4108AB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48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pl-PL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pl-PL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lexible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l-PL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ambiguity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(elastyczn</a:t>
            </a: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 niejednoznaczność)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wysoce adaptacyjny, z </a:t>
            </a: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 zarazem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zdolny do konfrontacji i redefiniowania znaczeń związanych z polityką i zaangażowaniem obywatelskim, jakie ukształtowały się w kontekście społeczeństw postkomunistycznych. </a:t>
            </a:r>
          </a:p>
          <a:p>
            <a:pPr marL="0" indent="0"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Trzy </a:t>
            </a: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cechy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charakterystyczne, to szczególna relacja:</a:t>
            </a:r>
          </a:p>
          <a:p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wobec polityki i państwa (dystansowanie się od polityki instytucjonalnej i dotyczących jej negatywnych skojarzeń), </a:t>
            </a:r>
          </a:p>
          <a:p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„Zachodu” (rozumianego jako transnarodowe instytucje i umowy), z jego ufundowanymi w indywidualizmie wartościami</a:t>
            </a:r>
          </a:p>
          <a:p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równości płciowej (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esencjalizm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strategiczny) (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Fábián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Korolczuk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2017b, 341).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70728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60741B72655A4AA1E6234B09BD6465" ma:contentTypeVersion="3" ma:contentTypeDescription="Utwórz nowy dokument." ma:contentTypeScope="" ma:versionID="d7c27b81f53dded71fcf9bcb085c783d">
  <xsd:schema xmlns:xsd="http://www.w3.org/2001/XMLSchema" xmlns:xs="http://www.w3.org/2001/XMLSchema" xmlns:p="http://schemas.microsoft.com/office/2006/metadata/properties" xmlns:ns2="d1504991-3c69-4df4-aebb-08ba49ecbc49" targetNamespace="http://schemas.microsoft.com/office/2006/metadata/properties" ma:root="true" ma:fieldsID="5c555d0c5211e4a7570c7e931f67a5b8" ns2:_="">
    <xsd:import namespace="d1504991-3c69-4df4-aebb-08ba49ecb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04991-3c69-4df4-aebb-08ba49ecbc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663463-F034-4CDE-948A-0B6FED1CE1D6}"/>
</file>

<file path=customXml/itemProps2.xml><?xml version="1.0" encoding="utf-8"?>
<ds:datastoreItem xmlns:ds="http://schemas.openxmlformats.org/officeDocument/2006/customXml" ds:itemID="{F93C8F4C-1D67-4DC9-92F8-FA1220B3A0F7}"/>
</file>

<file path=customXml/itemProps3.xml><?xml version="1.0" encoding="utf-8"?>
<ds:datastoreItem xmlns:ds="http://schemas.openxmlformats.org/officeDocument/2006/customXml" ds:itemID="{1B0B7BA9-88E9-48D6-8781-DD74E2FFB0DD}"/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6331</Words>
  <Application>Microsoft Office PowerPoint</Application>
  <PresentationFormat>Panoramiczny</PresentationFormat>
  <Paragraphs>296</Paragraphs>
  <Slides>74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74</vt:i4>
      </vt:variant>
    </vt:vector>
  </HeadingPairs>
  <TitlesOfParts>
    <vt:vector size="79" baseType="lpstr">
      <vt:lpstr>Arial</vt:lpstr>
      <vt:lpstr>Calibri</vt:lpstr>
      <vt:lpstr>Calibri Light</vt:lpstr>
      <vt:lpstr>Times New Roman</vt:lpstr>
      <vt:lpstr>Motyw pakietu Office</vt:lpstr>
      <vt:lpstr>„Ręce precz od naszych dzieci!” Aktywizm rodzicielski na rzecz praw osób LGBTQ  Danuta Uryga </vt:lpstr>
      <vt:lpstr>Prezentacja programu PowerPoint</vt:lpstr>
      <vt:lpstr>Plan wystąpienia:</vt:lpstr>
      <vt:lpstr>Kluczowe pojęcia</vt:lpstr>
      <vt:lpstr>Rodzicielstwo w krajach Europy środkowo-wschodniej</vt:lpstr>
      <vt:lpstr>Aktywizm – perspektywa socjologiczna</vt:lpstr>
      <vt:lpstr>Aktywizm rodzicielski - przesłanki</vt:lpstr>
      <vt:lpstr>Aktywizm rodziców a aktywizm rodzicielski</vt:lpstr>
      <vt:lpstr>Aktywizm rodzicielski w CEE - specyfika</vt:lpstr>
      <vt:lpstr>Aktywizm rodzicielski w CEE - specyfika</vt:lpstr>
      <vt:lpstr>Aktywizm rodzicielski w Polsce - wzrost</vt:lpstr>
      <vt:lpstr>Projekt badawczy</vt:lpstr>
      <vt:lpstr>Pole badawcze</vt:lpstr>
      <vt:lpstr>Pole badawcze – tematy</vt:lpstr>
      <vt:lpstr>Przedmiot badania</vt:lpstr>
      <vt:lpstr>Teren badania</vt:lpstr>
      <vt:lpstr>Prezentacja programu PowerPoint</vt:lpstr>
      <vt:lpstr>Kontekst powstania stowarzyszenia</vt:lpstr>
      <vt:lpstr>Powstanie stowarzyszenia - proces</vt:lpstr>
      <vt:lpstr>Kampania społeczna „Rodzice odważcie się mówić”</vt:lpstr>
      <vt:lpstr>Prezentacja programu PowerPoint</vt:lpstr>
      <vt:lpstr>Cel kampanii – subwersja pojęcia „rodziny”</vt:lpstr>
      <vt:lpstr>Efekt kampanii: szkolenia  „Akademia Zaangażowanego Rodzica”</vt:lpstr>
      <vt:lpstr>Efekt kampanii: powstanie stowarzyszenia</vt:lpstr>
      <vt:lpstr>Charakterystyka organizacji</vt:lpstr>
      <vt:lpstr>Charakterystyka organizacji</vt:lpstr>
      <vt:lpstr>Pytanie badawcze</vt:lpstr>
      <vt:lpstr>Tożsamość zbiorowa</vt:lpstr>
      <vt:lpstr>Tożsamość zbiorowa</vt:lpstr>
      <vt:lpstr>Tożsamość zbiorowa</vt:lpstr>
      <vt:lpstr>Tożsamość zbiorowa</vt:lpstr>
      <vt:lpstr>Metoda badawcza</vt:lpstr>
      <vt:lpstr>Materiał badawczy</vt:lpstr>
      <vt:lpstr>Metody analizy</vt:lpstr>
      <vt:lpstr>Wyniki badania</vt:lpstr>
      <vt:lpstr>Prezentacja programu PowerPoint</vt:lpstr>
      <vt:lpstr>„Jestem innym człowiekiem” Rodzicielstwo akceptujące</vt:lpstr>
      <vt:lpstr>Doświadczenie coming-outu dziecka</vt:lpstr>
      <vt:lpstr>Doświadczenie coming-outu dziecka</vt:lpstr>
      <vt:lpstr>„Długa droga” z AZR</vt:lpstr>
      <vt:lpstr>Efekty przemiany  inne rodzicielstwo</vt:lpstr>
      <vt:lpstr>„Chodź, mama przytuli” Rodzicielstwo troski</vt:lpstr>
      <vt:lpstr>Rodzicielstwo – rdzeń tożsamości zbiorowej</vt:lpstr>
      <vt:lpstr>Rodzicielstwo „zastępcze”</vt:lpstr>
      <vt:lpstr>Rodzicielstwo „zastępcze” - współobecność</vt:lpstr>
      <vt:lpstr>Prezentacja programu PowerPoint</vt:lpstr>
      <vt:lpstr>Rodzicielstwo „zastępcze” – kontakt</vt:lpstr>
      <vt:lpstr>Prezentacja programu PowerPoint</vt:lpstr>
      <vt:lpstr>Rodzicielstwo „zastępcze” – grupy wsparcia</vt:lpstr>
      <vt:lpstr>„Rodzicielstwo zastępcze” - zagrożenia</vt:lpstr>
      <vt:lpstr>„Moja córkowa jest bardzo fajowa”  Rodzicielstwo „normalne” </vt:lpstr>
      <vt:lpstr>Normalizacja przez „widoczność” („słyszalność”)</vt:lpstr>
      <vt:lpstr>Normalizacja przez „widoczność” („słyszalność”)</vt:lpstr>
      <vt:lpstr>Modelowanie wizerunku osób LGBTQ –  „Jesteś moim dzieckiem, nie ideologią”</vt:lpstr>
      <vt:lpstr>Prezentacja programu PowerPoint</vt:lpstr>
      <vt:lpstr>Modelowanie wizerunku osób LGBTQ –  „Jesteś moim dzieckiem, nie ideologią”</vt:lpstr>
      <vt:lpstr>Normalizacja jako narzędzie mediacji</vt:lpstr>
      <vt:lpstr>Normalizacja jako narzędzie mediacji</vt:lpstr>
      <vt:lpstr>Normalizacja jako narzędzie mediacji</vt:lpstr>
      <vt:lpstr>Normalizacja jako narzędzie mediacji</vt:lpstr>
      <vt:lpstr>Normalizacja jako narzędzie mediacji</vt:lpstr>
      <vt:lpstr>„Ręce precz od naszych dzieci” Rodzicielstwo gniewu</vt:lpstr>
      <vt:lpstr>Obywatelski głos w debacie publicznej</vt:lpstr>
      <vt:lpstr>Interwencje rodziców-obywateli</vt:lpstr>
      <vt:lpstr>Interwencje rodziców-obywateli</vt:lpstr>
      <vt:lpstr>Prezentacja programu PowerPoint</vt:lpstr>
      <vt:lpstr>Interwencje rodziców-obywateli</vt:lpstr>
      <vt:lpstr>Postulaty rodziców-obywateli</vt:lpstr>
      <vt:lpstr>Przestrogi rodziców-obywateli</vt:lpstr>
      <vt:lpstr>Przestrogi rodziców-obywateli</vt:lpstr>
      <vt:lpstr>Podsumowanie</vt:lpstr>
      <vt:lpstr>Prezentacja programu PowerPoint</vt:lpstr>
      <vt:lpstr>Specyfika tożsamości zbiorowej organizacji</vt:lpstr>
      <vt:lpstr>Specyfika tożsamości zbiorowej organizacji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„Ręce precz od naszych dzieci!” Aktywizm rodzicielski na rzecz praw osób LGBTQ  Danuta Uryga </dc:title>
  <dc:creator>Danuta Uryga</dc:creator>
  <cp:lastModifiedBy>Danuta Uryga</cp:lastModifiedBy>
  <cp:revision>1</cp:revision>
  <dcterms:created xsi:type="dcterms:W3CDTF">2020-12-10T09:41:04Z</dcterms:created>
  <dcterms:modified xsi:type="dcterms:W3CDTF">2020-12-11T07:49:03Z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0x0101007760741B72655A4AA1E6234B09BD6465</vt:lpwstr>
  </property>
</Properties>
</file>