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2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7"/>
  </p:notesMasterIdLst>
  <p:sldIdLst>
    <p:sldId id="256" r:id="rId2"/>
    <p:sldId id="267" r:id="rId3"/>
    <p:sldId id="280" r:id="rId4"/>
    <p:sldId id="271" r:id="rId5"/>
    <p:sldId id="274" r:id="rId6"/>
    <p:sldId id="273" r:id="rId7"/>
    <p:sldId id="264" r:id="rId8"/>
    <p:sldId id="258" r:id="rId9"/>
    <p:sldId id="276" r:id="rId10"/>
    <p:sldId id="275" r:id="rId11"/>
    <p:sldId id="278" r:id="rId12"/>
    <p:sldId id="277" r:id="rId13"/>
    <p:sldId id="269" r:id="rId14"/>
    <p:sldId id="272" r:id="rId15"/>
    <p:sldId id="281" r:id="rId16"/>
  </p:sldIdLst>
  <p:sldSz cx="9144000" cy="6858000" type="screen4x3"/>
  <p:notesSz cx="6791325" cy="9921875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5">
          <p15:clr>
            <a:srgbClr val="A4A3A4"/>
          </p15:clr>
        </p15:guide>
        <p15:guide id="2" pos="213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94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286" autoAdjust="0"/>
    <p:restoredTop sz="95699" autoAdjust="0"/>
  </p:normalViewPr>
  <p:slideViewPr>
    <p:cSldViewPr>
      <p:cViewPr>
        <p:scale>
          <a:sx n="79" d="100"/>
          <a:sy n="79" d="100"/>
        </p:scale>
        <p:origin x="-133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-912" y="-102"/>
      </p:cViewPr>
      <p:guideLst>
        <p:guide orient="horz" pos="3125"/>
        <p:guide pos="213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0475C57-C10F-413D-90AF-3119BF5CAB5D}" type="doc">
      <dgm:prSet loTypeId="urn:microsoft.com/office/officeart/2005/8/layout/radial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8F9D2F4E-B8B1-4E02-BDEA-CCC1F3BCDB12}">
      <dgm:prSet phldrT="[Teks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pl-PL" sz="2400" dirty="0">
              <a:latin typeface="Cambria" pitchFamily="18" charset="0"/>
            </a:rPr>
            <a:t>Rodzina dziecka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pl-PL" sz="2400" dirty="0">
              <a:latin typeface="Cambria" pitchFamily="18" charset="0"/>
            </a:rPr>
            <a:t>z  ASD</a:t>
          </a:r>
        </a:p>
      </dgm:t>
    </dgm:pt>
    <dgm:pt modelId="{34F0018D-D3BB-42AA-8C1D-CA40A858B2B8}" type="parTrans" cxnId="{9113D913-64FA-46D0-BA2D-67DF7612A3FB}">
      <dgm:prSet/>
      <dgm:spPr/>
      <dgm:t>
        <a:bodyPr/>
        <a:lstStyle/>
        <a:p>
          <a:endParaRPr lang="pl-PL"/>
        </a:p>
      </dgm:t>
    </dgm:pt>
    <dgm:pt modelId="{83195781-3693-407C-BD85-DC41CAB8D733}" type="sibTrans" cxnId="{9113D913-64FA-46D0-BA2D-67DF7612A3FB}">
      <dgm:prSet/>
      <dgm:spPr/>
      <dgm:t>
        <a:bodyPr/>
        <a:lstStyle/>
        <a:p>
          <a:endParaRPr lang="pl-PL"/>
        </a:p>
      </dgm:t>
    </dgm:pt>
    <dgm:pt modelId="{9FF8EB42-292A-4CF0-AFD4-C83300FF81CB}">
      <dgm:prSet phldrT="[Tekst]" custT="1"/>
      <dgm:spPr>
        <a:solidFill>
          <a:srgbClr val="F79431"/>
        </a:solidFill>
        <a:ln>
          <a:solidFill>
            <a:schemeClr val="accent1"/>
          </a:solidFill>
        </a:ln>
      </dgm:spPr>
      <dgm:t>
        <a:bodyPr/>
        <a:lstStyle/>
        <a:p>
          <a:r>
            <a:rPr lang="pl-PL" sz="1600" dirty="0">
              <a:latin typeface="Cambria" pitchFamily="18" charset="0"/>
            </a:rPr>
            <a:t>Specjaliści</a:t>
          </a:r>
          <a:r>
            <a:rPr lang="pl-PL" sz="1800" dirty="0">
              <a:latin typeface="Cambria" pitchFamily="18" charset="0"/>
            </a:rPr>
            <a:t/>
          </a:r>
          <a:br>
            <a:rPr lang="pl-PL" sz="1800" dirty="0">
              <a:latin typeface="Cambria" pitchFamily="18" charset="0"/>
            </a:rPr>
          </a:br>
          <a:r>
            <a:rPr lang="pl-PL" sz="900" dirty="0">
              <a:latin typeface="Cambria" pitchFamily="18" charset="0"/>
            </a:rPr>
            <a:t>(lekarz rodzinny, diagności, nauczyciel, terapeuci)</a:t>
          </a:r>
        </a:p>
      </dgm:t>
    </dgm:pt>
    <dgm:pt modelId="{3DC84C97-872E-467A-9AB1-9D2B979ED807}" type="parTrans" cxnId="{BAEB1B49-33C2-4A8B-8BBE-C3637FFD0C90}">
      <dgm:prSet/>
      <dgm:spPr/>
      <dgm:t>
        <a:bodyPr/>
        <a:lstStyle/>
        <a:p>
          <a:endParaRPr lang="pl-PL"/>
        </a:p>
      </dgm:t>
    </dgm:pt>
    <dgm:pt modelId="{5027F9AC-58E5-43B8-951D-B1827BE44172}" type="sibTrans" cxnId="{BAEB1B49-33C2-4A8B-8BBE-C3637FFD0C90}">
      <dgm:prSet/>
      <dgm:spPr/>
      <dgm:t>
        <a:bodyPr/>
        <a:lstStyle/>
        <a:p>
          <a:endParaRPr lang="pl-PL"/>
        </a:p>
      </dgm:t>
    </dgm:pt>
    <dgm:pt modelId="{00D1B7F7-1D5A-4101-8B47-11178FEFC794}">
      <dgm:prSet phldrT="[Tekst]" custT="1"/>
      <dgm:spPr>
        <a:solidFill>
          <a:srgbClr val="F79431"/>
        </a:solidFill>
        <a:ln>
          <a:solidFill>
            <a:schemeClr val="accent1"/>
          </a:solidFill>
        </a:ln>
      </dgm:spPr>
      <dgm:t>
        <a:bodyPr/>
        <a:lstStyle/>
        <a:p>
          <a:r>
            <a:rPr lang="pl-PL" sz="1500" dirty="0">
              <a:latin typeface="Cambria" pitchFamily="18" charset="0"/>
            </a:rPr>
            <a:t>Pracownicy Socjalni</a:t>
          </a:r>
        </a:p>
      </dgm:t>
    </dgm:pt>
    <dgm:pt modelId="{54828DB0-B58A-4601-B611-6E7E8DF262EE}" type="parTrans" cxnId="{B57D8023-B802-494F-9F60-1BF647D9B8A1}">
      <dgm:prSet/>
      <dgm:spPr/>
      <dgm:t>
        <a:bodyPr/>
        <a:lstStyle/>
        <a:p>
          <a:endParaRPr lang="pl-PL"/>
        </a:p>
      </dgm:t>
    </dgm:pt>
    <dgm:pt modelId="{FE870124-3ECD-4B4F-857D-23920F223362}" type="sibTrans" cxnId="{B57D8023-B802-494F-9F60-1BF647D9B8A1}">
      <dgm:prSet/>
      <dgm:spPr/>
      <dgm:t>
        <a:bodyPr/>
        <a:lstStyle/>
        <a:p>
          <a:endParaRPr lang="pl-PL"/>
        </a:p>
      </dgm:t>
    </dgm:pt>
    <dgm:pt modelId="{FA3DFD54-DB4D-4FF6-8DDE-4DF8D8A64C38}">
      <dgm:prSet phldrT="[Tekst]" custT="1"/>
      <dgm:spPr>
        <a:solidFill>
          <a:srgbClr val="F79431"/>
        </a:solidFill>
        <a:ln>
          <a:solidFill>
            <a:schemeClr val="accent1"/>
          </a:solidFill>
        </a:ln>
      </dgm:spPr>
      <dgm:t>
        <a:bodyPr/>
        <a:lstStyle/>
        <a:p>
          <a:r>
            <a:rPr lang="pl-PL" sz="1600" dirty="0">
              <a:latin typeface="Cambria" pitchFamily="18" charset="0"/>
            </a:rPr>
            <a:t>Rodzice innych dzieci </a:t>
          </a:r>
          <a:br>
            <a:rPr lang="pl-PL" sz="1600" dirty="0">
              <a:latin typeface="Cambria" pitchFamily="18" charset="0"/>
            </a:rPr>
          </a:br>
          <a:r>
            <a:rPr lang="pl-PL" sz="1600" dirty="0">
              <a:latin typeface="Cambria" pitchFamily="18" charset="0"/>
            </a:rPr>
            <a:t>z ASD</a:t>
          </a:r>
        </a:p>
      </dgm:t>
    </dgm:pt>
    <dgm:pt modelId="{5B8C9534-28C6-4156-9FCA-F6A8646DDA20}" type="parTrans" cxnId="{5137B777-7CCA-4B67-9A99-C29AB1AD5598}">
      <dgm:prSet/>
      <dgm:spPr/>
      <dgm:t>
        <a:bodyPr/>
        <a:lstStyle/>
        <a:p>
          <a:endParaRPr lang="pl-PL"/>
        </a:p>
      </dgm:t>
    </dgm:pt>
    <dgm:pt modelId="{57199308-7CF3-4BD1-9299-DC2DDEA20946}" type="sibTrans" cxnId="{5137B777-7CCA-4B67-9A99-C29AB1AD5598}">
      <dgm:prSet/>
      <dgm:spPr/>
      <dgm:t>
        <a:bodyPr/>
        <a:lstStyle/>
        <a:p>
          <a:endParaRPr lang="pl-PL"/>
        </a:p>
      </dgm:t>
    </dgm:pt>
    <dgm:pt modelId="{19E2103F-9BD1-4F6F-B6A6-40C732D7AF5E}">
      <dgm:prSet phldrT="[Tekst]" custT="1"/>
      <dgm:spPr>
        <a:solidFill>
          <a:srgbClr val="F79431"/>
        </a:solidFill>
        <a:ln>
          <a:solidFill>
            <a:schemeClr val="accent1"/>
          </a:solidFill>
        </a:ln>
      </dgm:spPr>
      <dgm:t>
        <a:bodyPr/>
        <a:lstStyle/>
        <a:p>
          <a:r>
            <a:rPr lang="pl-PL" sz="1600" dirty="0">
              <a:latin typeface="Cambria" pitchFamily="18" charset="0"/>
            </a:rPr>
            <a:t>Rodzina i przyjaciele</a:t>
          </a:r>
        </a:p>
      </dgm:t>
    </dgm:pt>
    <dgm:pt modelId="{413E7E72-6809-4AC5-A059-D4E7057281EC}" type="parTrans" cxnId="{633E1F58-07D9-43C4-9E15-07173ACDE904}">
      <dgm:prSet/>
      <dgm:spPr/>
      <dgm:t>
        <a:bodyPr/>
        <a:lstStyle/>
        <a:p>
          <a:endParaRPr lang="pl-PL"/>
        </a:p>
      </dgm:t>
    </dgm:pt>
    <dgm:pt modelId="{89DB44B1-2287-4DC0-BEC3-5EF92FA14BD3}" type="sibTrans" cxnId="{633E1F58-07D9-43C4-9E15-07173ACDE904}">
      <dgm:prSet/>
      <dgm:spPr/>
      <dgm:t>
        <a:bodyPr/>
        <a:lstStyle/>
        <a:p>
          <a:endParaRPr lang="pl-PL"/>
        </a:p>
      </dgm:t>
    </dgm:pt>
    <dgm:pt modelId="{98FAFC93-53C7-46D0-8A65-35E04D79DC58}">
      <dgm:prSet custRadScaleRad="139607" custRadScaleInc="1564"/>
      <dgm:spPr/>
      <dgm:t>
        <a:bodyPr/>
        <a:lstStyle/>
        <a:p>
          <a:endParaRPr lang="pl-PL" dirty="0"/>
        </a:p>
      </dgm:t>
    </dgm:pt>
    <dgm:pt modelId="{D65018D8-2C42-45F1-961E-F6F2B6EEB571}" type="parTrans" cxnId="{C2184F15-218A-4AEA-9CFC-95EFB20582FA}">
      <dgm:prSet custAng="5357772" custScaleX="75181" custScaleY="237106"/>
      <dgm:spPr>
        <a:prstGeom prst="upDownArrow">
          <a:avLst/>
        </a:prstGeom>
      </dgm:spPr>
      <dgm:t>
        <a:bodyPr/>
        <a:lstStyle/>
        <a:p>
          <a:endParaRPr lang="pl-PL"/>
        </a:p>
      </dgm:t>
    </dgm:pt>
    <dgm:pt modelId="{87B8F98D-C9D2-4FA1-9B09-EF8FA9BC3AD7}" type="sibTrans" cxnId="{C2184F15-218A-4AEA-9CFC-95EFB20582FA}">
      <dgm:prSet/>
      <dgm:spPr/>
      <dgm:t>
        <a:bodyPr/>
        <a:lstStyle/>
        <a:p>
          <a:endParaRPr lang="pl-PL"/>
        </a:p>
      </dgm:t>
    </dgm:pt>
    <dgm:pt modelId="{6963944F-3675-476F-B7F6-3CF60D608A2D}" type="pres">
      <dgm:prSet presAssocID="{30475C57-C10F-413D-90AF-3119BF5CAB5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F6032126-F469-4E2F-AB6D-70E4E4E31D48}" type="pres">
      <dgm:prSet presAssocID="{8F9D2F4E-B8B1-4E02-BDEA-CCC1F3BCDB12}" presName="centerShape" presStyleLbl="node0" presStyleIdx="0" presStyleCnt="1" custScaleX="124162" custScaleY="122123"/>
      <dgm:spPr/>
      <dgm:t>
        <a:bodyPr/>
        <a:lstStyle/>
        <a:p>
          <a:endParaRPr lang="pl-PL"/>
        </a:p>
      </dgm:t>
    </dgm:pt>
    <dgm:pt modelId="{68E285C5-87BA-4DE0-AB4C-4D853FE1104A}" type="pres">
      <dgm:prSet presAssocID="{3DC84C97-872E-467A-9AB1-9D2B979ED807}" presName="parTrans" presStyleLbl="sibTrans2D1" presStyleIdx="0" presStyleCnt="4" custAng="5400000" custScaleX="75870" custScaleY="85338"/>
      <dgm:spPr>
        <a:prstGeom prst="upDownArrow">
          <a:avLst/>
        </a:prstGeom>
      </dgm:spPr>
      <dgm:t>
        <a:bodyPr/>
        <a:lstStyle/>
        <a:p>
          <a:endParaRPr lang="pl-PL"/>
        </a:p>
      </dgm:t>
    </dgm:pt>
    <dgm:pt modelId="{2422DF67-E261-40EA-BE1E-6FFFF541658E}" type="pres">
      <dgm:prSet presAssocID="{3DC84C97-872E-467A-9AB1-9D2B979ED807}" presName="connectorText" presStyleLbl="sibTrans2D1" presStyleIdx="0" presStyleCnt="4"/>
      <dgm:spPr/>
      <dgm:t>
        <a:bodyPr/>
        <a:lstStyle/>
        <a:p>
          <a:endParaRPr lang="pl-PL"/>
        </a:p>
      </dgm:t>
    </dgm:pt>
    <dgm:pt modelId="{5F564F43-8C9F-480F-98BD-C19FA39B270B}" type="pres">
      <dgm:prSet presAssocID="{9FF8EB42-292A-4CF0-AFD4-C83300FF81CB}" presName="node" presStyleLbl="node1" presStyleIdx="0" presStyleCnt="4" custScaleX="94363" custScaleY="94755" custRadScaleRad="103953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pl-PL"/>
        </a:p>
      </dgm:t>
    </dgm:pt>
    <dgm:pt modelId="{0702B45E-7B42-412E-AC69-0B97C83665F7}" type="pres">
      <dgm:prSet presAssocID="{54828DB0-B58A-4601-B611-6E7E8DF262EE}" presName="parTrans" presStyleLbl="sibTrans2D1" presStyleIdx="1" presStyleCnt="4" custAng="5444577" custScaleX="81047" custScaleY="195818"/>
      <dgm:spPr>
        <a:prstGeom prst="upDownArrow">
          <a:avLst/>
        </a:prstGeom>
      </dgm:spPr>
      <dgm:t>
        <a:bodyPr/>
        <a:lstStyle/>
        <a:p>
          <a:endParaRPr lang="pl-PL"/>
        </a:p>
      </dgm:t>
    </dgm:pt>
    <dgm:pt modelId="{B95C080F-A9C7-4EC3-A320-1F8397381DE2}" type="pres">
      <dgm:prSet presAssocID="{54828DB0-B58A-4601-B611-6E7E8DF262EE}" presName="connectorText" presStyleLbl="sibTrans2D1" presStyleIdx="1" presStyleCnt="4"/>
      <dgm:spPr/>
      <dgm:t>
        <a:bodyPr/>
        <a:lstStyle/>
        <a:p>
          <a:endParaRPr lang="pl-PL"/>
        </a:p>
      </dgm:t>
    </dgm:pt>
    <dgm:pt modelId="{ED30D52F-BCC6-488D-B280-4C6D2509943B}" type="pres">
      <dgm:prSet presAssocID="{00D1B7F7-1D5A-4101-8B47-11178FEFC794}" presName="node" presStyleLbl="node1" presStyleIdx="1" presStyleCnt="4" custRadScaleRad="136859" custRadScaleInc="-750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750A18C6-1229-4B4F-8AEF-787D13BA8CAA}" type="pres">
      <dgm:prSet presAssocID="{5B8C9534-28C6-4156-9FCA-F6A8646DDA20}" presName="parTrans" presStyleLbl="sibTrans2D1" presStyleIdx="2" presStyleCnt="4" custAng="5400000" custScaleX="79062" custScaleY="96826" custLinFactNeighborX="-5880" custLinFactNeighborY="6977"/>
      <dgm:spPr>
        <a:prstGeom prst="upDownArrow">
          <a:avLst/>
        </a:prstGeom>
      </dgm:spPr>
      <dgm:t>
        <a:bodyPr/>
        <a:lstStyle/>
        <a:p>
          <a:endParaRPr lang="pl-PL"/>
        </a:p>
      </dgm:t>
    </dgm:pt>
    <dgm:pt modelId="{FC1ADF48-C1E8-4AD4-A1FA-4B7AB19138B3}" type="pres">
      <dgm:prSet presAssocID="{5B8C9534-28C6-4156-9FCA-F6A8646DDA20}" presName="connectorText" presStyleLbl="sibTrans2D1" presStyleIdx="2" presStyleCnt="4"/>
      <dgm:spPr/>
      <dgm:t>
        <a:bodyPr/>
        <a:lstStyle/>
        <a:p>
          <a:endParaRPr lang="pl-PL"/>
        </a:p>
      </dgm:t>
    </dgm:pt>
    <dgm:pt modelId="{BAEBE610-1FC9-44C7-8867-B770ACB2ED43}" type="pres">
      <dgm:prSet presAssocID="{FA3DFD54-DB4D-4FF6-8DDE-4DF8D8A64C38}" presName="node" presStyleLbl="node1" presStyleIdx="2" presStyleCnt="4" custScaleX="84430" custScaleY="84338" custRadScaleRad="10360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27D94099-CCCD-441A-B948-FDBFEBA40436}" type="pres">
      <dgm:prSet presAssocID="{413E7E72-6809-4AC5-A059-D4E7057281EC}" presName="parTrans" presStyleLbl="sibTrans2D1" presStyleIdx="3" presStyleCnt="4" custAng="5357772" custScaleX="75181" custScaleY="178338"/>
      <dgm:spPr>
        <a:prstGeom prst="upDownArrow">
          <a:avLst/>
        </a:prstGeom>
      </dgm:spPr>
      <dgm:t>
        <a:bodyPr/>
        <a:lstStyle/>
        <a:p>
          <a:endParaRPr lang="pl-PL"/>
        </a:p>
      </dgm:t>
    </dgm:pt>
    <dgm:pt modelId="{D1DDE13B-09DF-42DA-8F97-6610A634A9A7}" type="pres">
      <dgm:prSet presAssocID="{413E7E72-6809-4AC5-A059-D4E7057281EC}" presName="connectorText" presStyleLbl="sibTrans2D1" presStyleIdx="3" presStyleCnt="4"/>
      <dgm:spPr/>
      <dgm:t>
        <a:bodyPr/>
        <a:lstStyle/>
        <a:p>
          <a:endParaRPr lang="pl-PL"/>
        </a:p>
      </dgm:t>
    </dgm:pt>
    <dgm:pt modelId="{A9368DA4-D1EB-4C9A-887F-8C8AB8323729}" type="pres">
      <dgm:prSet presAssocID="{19E2103F-9BD1-4F6F-B6A6-40C732D7AF5E}" presName="node" presStyleLbl="node1" presStyleIdx="3" presStyleCnt="4" custRadScaleRad="139607" custRadScaleInc="156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8323A266-5376-4D6B-8B2E-E6C2685727A0}" type="presOf" srcId="{3DC84C97-872E-467A-9AB1-9D2B979ED807}" destId="{68E285C5-87BA-4DE0-AB4C-4D853FE1104A}" srcOrd="0" destOrd="0" presId="urn:microsoft.com/office/officeart/2005/8/layout/radial5"/>
    <dgm:cxn modelId="{478BA8FA-3D51-41D4-A245-B4EA96EDCB36}" type="presOf" srcId="{54828DB0-B58A-4601-B611-6E7E8DF262EE}" destId="{0702B45E-7B42-412E-AC69-0B97C83665F7}" srcOrd="0" destOrd="0" presId="urn:microsoft.com/office/officeart/2005/8/layout/radial5"/>
    <dgm:cxn modelId="{5137B777-7CCA-4B67-9A99-C29AB1AD5598}" srcId="{8F9D2F4E-B8B1-4E02-BDEA-CCC1F3BCDB12}" destId="{FA3DFD54-DB4D-4FF6-8DDE-4DF8D8A64C38}" srcOrd="2" destOrd="0" parTransId="{5B8C9534-28C6-4156-9FCA-F6A8646DDA20}" sibTransId="{57199308-7CF3-4BD1-9299-DC2DDEA20946}"/>
    <dgm:cxn modelId="{9113D913-64FA-46D0-BA2D-67DF7612A3FB}" srcId="{30475C57-C10F-413D-90AF-3119BF5CAB5D}" destId="{8F9D2F4E-B8B1-4E02-BDEA-CCC1F3BCDB12}" srcOrd="0" destOrd="0" parTransId="{34F0018D-D3BB-42AA-8C1D-CA40A858B2B8}" sibTransId="{83195781-3693-407C-BD85-DC41CAB8D733}"/>
    <dgm:cxn modelId="{E8DA0EEC-9132-4C2E-9871-2B5B77BD3929}" type="presOf" srcId="{3DC84C97-872E-467A-9AB1-9D2B979ED807}" destId="{2422DF67-E261-40EA-BE1E-6FFFF541658E}" srcOrd="1" destOrd="0" presId="urn:microsoft.com/office/officeart/2005/8/layout/radial5"/>
    <dgm:cxn modelId="{8E1385D1-ABBF-489E-8D0B-06FA99DEADF6}" type="presOf" srcId="{FA3DFD54-DB4D-4FF6-8DDE-4DF8D8A64C38}" destId="{BAEBE610-1FC9-44C7-8867-B770ACB2ED43}" srcOrd="0" destOrd="0" presId="urn:microsoft.com/office/officeart/2005/8/layout/radial5"/>
    <dgm:cxn modelId="{C07CF07F-06E1-4403-A8F1-1DD6302426CB}" type="presOf" srcId="{9FF8EB42-292A-4CF0-AFD4-C83300FF81CB}" destId="{5F564F43-8C9F-480F-98BD-C19FA39B270B}" srcOrd="0" destOrd="0" presId="urn:microsoft.com/office/officeart/2005/8/layout/radial5"/>
    <dgm:cxn modelId="{C2184F15-218A-4AEA-9CFC-95EFB20582FA}" srcId="{30475C57-C10F-413D-90AF-3119BF5CAB5D}" destId="{98FAFC93-53C7-46D0-8A65-35E04D79DC58}" srcOrd="1" destOrd="0" parTransId="{D65018D8-2C42-45F1-961E-F6F2B6EEB571}" sibTransId="{87B8F98D-C9D2-4FA1-9B09-EF8FA9BC3AD7}"/>
    <dgm:cxn modelId="{2CB6FE4E-2B44-44F9-9FDB-2E1C44F3B0DD}" type="presOf" srcId="{413E7E72-6809-4AC5-A059-D4E7057281EC}" destId="{27D94099-CCCD-441A-B948-FDBFEBA40436}" srcOrd="0" destOrd="0" presId="urn:microsoft.com/office/officeart/2005/8/layout/radial5"/>
    <dgm:cxn modelId="{B57D8023-B802-494F-9F60-1BF647D9B8A1}" srcId="{8F9D2F4E-B8B1-4E02-BDEA-CCC1F3BCDB12}" destId="{00D1B7F7-1D5A-4101-8B47-11178FEFC794}" srcOrd="1" destOrd="0" parTransId="{54828DB0-B58A-4601-B611-6E7E8DF262EE}" sibTransId="{FE870124-3ECD-4B4F-857D-23920F223362}"/>
    <dgm:cxn modelId="{0B6DB87D-7F4D-4B3C-9BE5-F3AC63B73920}" type="presOf" srcId="{8F9D2F4E-B8B1-4E02-BDEA-CCC1F3BCDB12}" destId="{F6032126-F469-4E2F-AB6D-70E4E4E31D48}" srcOrd="0" destOrd="0" presId="urn:microsoft.com/office/officeart/2005/8/layout/radial5"/>
    <dgm:cxn modelId="{633E1F58-07D9-43C4-9E15-07173ACDE904}" srcId="{8F9D2F4E-B8B1-4E02-BDEA-CCC1F3BCDB12}" destId="{19E2103F-9BD1-4F6F-B6A6-40C732D7AF5E}" srcOrd="3" destOrd="0" parTransId="{413E7E72-6809-4AC5-A059-D4E7057281EC}" sibTransId="{89DB44B1-2287-4DC0-BEC3-5EF92FA14BD3}"/>
    <dgm:cxn modelId="{BAEB1B49-33C2-4A8B-8BBE-C3637FFD0C90}" srcId="{8F9D2F4E-B8B1-4E02-BDEA-CCC1F3BCDB12}" destId="{9FF8EB42-292A-4CF0-AFD4-C83300FF81CB}" srcOrd="0" destOrd="0" parTransId="{3DC84C97-872E-467A-9AB1-9D2B979ED807}" sibTransId="{5027F9AC-58E5-43B8-951D-B1827BE44172}"/>
    <dgm:cxn modelId="{D005271D-D41E-4234-8398-D00CEAE3C2E3}" type="presOf" srcId="{30475C57-C10F-413D-90AF-3119BF5CAB5D}" destId="{6963944F-3675-476F-B7F6-3CF60D608A2D}" srcOrd="0" destOrd="0" presId="urn:microsoft.com/office/officeart/2005/8/layout/radial5"/>
    <dgm:cxn modelId="{915009E8-9E8D-46B1-A0DA-B8077E4D3A73}" type="presOf" srcId="{54828DB0-B58A-4601-B611-6E7E8DF262EE}" destId="{B95C080F-A9C7-4EC3-A320-1F8397381DE2}" srcOrd="1" destOrd="0" presId="urn:microsoft.com/office/officeart/2005/8/layout/radial5"/>
    <dgm:cxn modelId="{28F79319-DBA1-4C38-B997-2D02AE06DD39}" type="presOf" srcId="{413E7E72-6809-4AC5-A059-D4E7057281EC}" destId="{D1DDE13B-09DF-42DA-8F97-6610A634A9A7}" srcOrd="1" destOrd="0" presId="urn:microsoft.com/office/officeart/2005/8/layout/radial5"/>
    <dgm:cxn modelId="{80EBFD76-EB3C-4207-906F-4ACB59CE84CD}" type="presOf" srcId="{19E2103F-9BD1-4F6F-B6A6-40C732D7AF5E}" destId="{A9368DA4-D1EB-4C9A-887F-8C8AB8323729}" srcOrd="0" destOrd="0" presId="urn:microsoft.com/office/officeart/2005/8/layout/radial5"/>
    <dgm:cxn modelId="{15027DCF-433E-4F7A-9861-0AB5B608CE93}" type="presOf" srcId="{5B8C9534-28C6-4156-9FCA-F6A8646DDA20}" destId="{750A18C6-1229-4B4F-8AEF-787D13BA8CAA}" srcOrd="0" destOrd="0" presId="urn:microsoft.com/office/officeart/2005/8/layout/radial5"/>
    <dgm:cxn modelId="{350F95E3-142D-4D5C-B9E0-F1C4C8B1F223}" type="presOf" srcId="{5B8C9534-28C6-4156-9FCA-F6A8646DDA20}" destId="{FC1ADF48-C1E8-4AD4-A1FA-4B7AB19138B3}" srcOrd="1" destOrd="0" presId="urn:microsoft.com/office/officeart/2005/8/layout/radial5"/>
    <dgm:cxn modelId="{BBBE7B1F-C337-477B-A1F9-95F9CEF461A4}" type="presOf" srcId="{00D1B7F7-1D5A-4101-8B47-11178FEFC794}" destId="{ED30D52F-BCC6-488D-B280-4C6D2509943B}" srcOrd="0" destOrd="0" presId="urn:microsoft.com/office/officeart/2005/8/layout/radial5"/>
    <dgm:cxn modelId="{25B3B1C2-DCB5-4574-A6A5-76CD99F23833}" type="presParOf" srcId="{6963944F-3675-476F-B7F6-3CF60D608A2D}" destId="{F6032126-F469-4E2F-AB6D-70E4E4E31D48}" srcOrd="0" destOrd="0" presId="urn:microsoft.com/office/officeart/2005/8/layout/radial5"/>
    <dgm:cxn modelId="{242ED002-5D30-45C6-9547-07F20DAD28B4}" type="presParOf" srcId="{6963944F-3675-476F-B7F6-3CF60D608A2D}" destId="{68E285C5-87BA-4DE0-AB4C-4D853FE1104A}" srcOrd="1" destOrd="0" presId="urn:microsoft.com/office/officeart/2005/8/layout/radial5"/>
    <dgm:cxn modelId="{6DF1CD39-EFFB-4A96-B6BE-A9BA08E433F2}" type="presParOf" srcId="{68E285C5-87BA-4DE0-AB4C-4D853FE1104A}" destId="{2422DF67-E261-40EA-BE1E-6FFFF541658E}" srcOrd="0" destOrd="0" presId="urn:microsoft.com/office/officeart/2005/8/layout/radial5"/>
    <dgm:cxn modelId="{AC11895C-3976-465B-A47D-F919FA921EAC}" type="presParOf" srcId="{6963944F-3675-476F-B7F6-3CF60D608A2D}" destId="{5F564F43-8C9F-480F-98BD-C19FA39B270B}" srcOrd="2" destOrd="0" presId="urn:microsoft.com/office/officeart/2005/8/layout/radial5"/>
    <dgm:cxn modelId="{FD38B2BD-E148-475D-85D3-6A8AB8B3D61D}" type="presParOf" srcId="{6963944F-3675-476F-B7F6-3CF60D608A2D}" destId="{0702B45E-7B42-412E-AC69-0B97C83665F7}" srcOrd="3" destOrd="0" presId="urn:microsoft.com/office/officeart/2005/8/layout/radial5"/>
    <dgm:cxn modelId="{3FE1796F-648E-45EC-9B42-5A452EF04238}" type="presParOf" srcId="{0702B45E-7B42-412E-AC69-0B97C83665F7}" destId="{B95C080F-A9C7-4EC3-A320-1F8397381DE2}" srcOrd="0" destOrd="0" presId="urn:microsoft.com/office/officeart/2005/8/layout/radial5"/>
    <dgm:cxn modelId="{A6017FA3-8FED-4706-9FBA-61C229302EA0}" type="presParOf" srcId="{6963944F-3675-476F-B7F6-3CF60D608A2D}" destId="{ED30D52F-BCC6-488D-B280-4C6D2509943B}" srcOrd="4" destOrd="0" presId="urn:microsoft.com/office/officeart/2005/8/layout/radial5"/>
    <dgm:cxn modelId="{C31B42F8-2AB9-428F-99D6-122E5B22B5D3}" type="presParOf" srcId="{6963944F-3675-476F-B7F6-3CF60D608A2D}" destId="{750A18C6-1229-4B4F-8AEF-787D13BA8CAA}" srcOrd="5" destOrd="0" presId="urn:microsoft.com/office/officeart/2005/8/layout/radial5"/>
    <dgm:cxn modelId="{8344AD9B-7258-4443-8818-565C1C2F59AB}" type="presParOf" srcId="{750A18C6-1229-4B4F-8AEF-787D13BA8CAA}" destId="{FC1ADF48-C1E8-4AD4-A1FA-4B7AB19138B3}" srcOrd="0" destOrd="0" presId="urn:microsoft.com/office/officeart/2005/8/layout/radial5"/>
    <dgm:cxn modelId="{DD154017-7837-46FF-9E3A-B4E59A5A4F2F}" type="presParOf" srcId="{6963944F-3675-476F-B7F6-3CF60D608A2D}" destId="{BAEBE610-1FC9-44C7-8867-B770ACB2ED43}" srcOrd="6" destOrd="0" presId="urn:microsoft.com/office/officeart/2005/8/layout/radial5"/>
    <dgm:cxn modelId="{1564831E-4139-427C-80DA-DAFE30AE934B}" type="presParOf" srcId="{6963944F-3675-476F-B7F6-3CF60D608A2D}" destId="{27D94099-CCCD-441A-B948-FDBFEBA40436}" srcOrd="7" destOrd="0" presId="urn:microsoft.com/office/officeart/2005/8/layout/radial5"/>
    <dgm:cxn modelId="{BCBB47D9-2CBC-4305-AB04-F431C721B8C5}" type="presParOf" srcId="{27D94099-CCCD-441A-B948-FDBFEBA40436}" destId="{D1DDE13B-09DF-42DA-8F97-6610A634A9A7}" srcOrd="0" destOrd="0" presId="urn:microsoft.com/office/officeart/2005/8/layout/radial5"/>
    <dgm:cxn modelId="{21BECDDB-33F6-44D6-9090-00D10D2D56DE}" type="presParOf" srcId="{6963944F-3675-476F-B7F6-3CF60D608A2D}" destId="{A9368DA4-D1EB-4C9A-887F-8C8AB8323729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02D11A6-362E-4C2A-ADD9-22BE6F36A96C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6799E416-427B-482C-9BFC-9EAB0F68F0C0}">
      <dgm:prSet phldrT="[Tekst]" custT="1"/>
      <dgm:spPr/>
      <dgm:t>
        <a:bodyPr/>
        <a:lstStyle/>
        <a:p>
          <a:pPr>
            <a:spcAft>
              <a:spcPts val="0"/>
            </a:spcAft>
          </a:pPr>
          <a:r>
            <a:rPr lang="pl-PL" sz="3000" dirty="0">
              <a:latin typeface="Cambria" pitchFamily="18" charset="0"/>
            </a:rPr>
            <a:t>projektowana </a:t>
          </a:r>
        </a:p>
        <a:p>
          <a:pPr>
            <a:spcAft>
              <a:spcPts val="0"/>
            </a:spcAft>
          </a:pPr>
          <a:r>
            <a:rPr lang="pl-PL" sz="1800" dirty="0">
              <a:latin typeface="Cambria" pitchFamily="18" charset="0"/>
            </a:rPr>
            <a:t>(relacje i miejsca wpływające na obraz bycia rodzicem)</a:t>
          </a:r>
        </a:p>
      </dgm:t>
    </dgm:pt>
    <dgm:pt modelId="{41F9C3A6-FA2E-4EC2-9AF5-B49F80384DA6}" type="parTrans" cxnId="{07A6E84D-A0A7-46AD-A164-E18B31C092FE}">
      <dgm:prSet/>
      <dgm:spPr/>
      <dgm:t>
        <a:bodyPr/>
        <a:lstStyle/>
        <a:p>
          <a:endParaRPr lang="pl-PL"/>
        </a:p>
      </dgm:t>
    </dgm:pt>
    <dgm:pt modelId="{214AF7ED-AD97-416A-AEF0-6AB80283729C}" type="sibTrans" cxnId="{07A6E84D-A0A7-46AD-A164-E18B31C092FE}">
      <dgm:prSet/>
      <dgm:spPr/>
      <dgm:t>
        <a:bodyPr/>
        <a:lstStyle/>
        <a:p>
          <a:endParaRPr lang="pl-PL"/>
        </a:p>
      </dgm:t>
    </dgm:pt>
    <dgm:pt modelId="{EF8DDF7C-C316-40B7-A20A-170AA913F247}">
      <dgm:prSet phldrT="[Tekst]" custT="1"/>
      <dgm:spPr/>
      <dgm:t>
        <a:bodyPr/>
        <a:lstStyle/>
        <a:p>
          <a:pPr>
            <a:spcAft>
              <a:spcPts val="0"/>
            </a:spcAft>
          </a:pPr>
          <a:r>
            <a:rPr lang="pl-PL" sz="3000" dirty="0">
              <a:latin typeface="Cambria" pitchFamily="18" charset="0"/>
            </a:rPr>
            <a:t>szkolona</a:t>
          </a:r>
        </a:p>
        <a:p>
          <a:pPr>
            <a:spcAft>
              <a:spcPts val="0"/>
            </a:spcAft>
          </a:pPr>
          <a:r>
            <a:rPr lang="pl-PL" sz="1800" dirty="0">
              <a:latin typeface="Cambria" pitchFamily="18" charset="0"/>
            </a:rPr>
            <a:t>(relacje, sytuacje i miejsca w których odbywa się edukacja w zakresie roli rodzicielskiej)</a:t>
          </a:r>
        </a:p>
      </dgm:t>
    </dgm:pt>
    <dgm:pt modelId="{63C67E73-14D9-4E98-AC5A-8A815BFC8173}" type="parTrans" cxnId="{F3AF2AF8-ADAA-4AFA-B7C6-F87FCB7D7B20}">
      <dgm:prSet/>
      <dgm:spPr/>
      <dgm:t>
        <a:bodyPr/>
        <a:lstStyle/>
        <a:p>
          <a:endParaRPr lang="pl-PL"/>
        </a:p>
      </dgm:t>
    </dgm:pt>
    <dgm:pt modelId="{FEC079A1-F4B7-44F1-B6D2-F6C539CD481C}" type="sibTrans" cxnId="{F3AF2AF8-ADAA-4AFA-B7C6-F87FCB7D7B20}">
      <dgm:prSet/>
      <dgm:spPr/>
      <dgm:t>
        <a:bodyPr/>
        <a:lstStyle/>
        <a:p>
          <a:endParaRPr lang="pl-PL"/>
        </a:p>
      </dgm:t>
    </dgm:pt>
    <dgm:pt modelId="{76469617-F0D3-4378-BC04-6D3A7F420E03}">
      <dgm:prSet phldrT="[Tekst]" custT="1"/>
      <dgm:spPr/>
      <dgm:t>
        <a:bodyPr/>
        <a:lstStyle/>
        <a:p>
          <a:pPr>
            <a:spcAft>
              <a:spcPts val="0"/>
            </a:spcAft>
          </a:pPr>
          <a:r>
            <a:rPr lang="pl-PL" sz="3000" dirty="0">
              <a:latin typeface="Cambria" pitchFamily="18" charset="0"/>
            </a:rPr>
            <a:t>konfrontowana</a:t>
          </a:r>
        </a:p>
        <a:p>
          <a:pPr>
            <a:spcAft>
              <a:spcPts val="0"/>
            </a:spcAft>
          </a:pPr>
          <a:r>
            <a:rPr lang="pl-PL" sz="1800" dirty="0">
              <a:latin typeface="Cambria" pitchFamily="18" charset="0"/>
            </a:rPr>
            <a:t>(relacje i sytuacje społeczne poddające ocenie sposób bycia rodzicem) </a:t>
          </a:r>
        </a:p>
      </dgm:t>
    </dgm:pt>
    <dgm:pt modelId="{67B0547A-341E-49B4-9D2D-32E56B71A749}" type="parTrans" cxnId="{6D517C6E-BC3A-47C3-A8AB-0BE55542F89C}">
      <dgm:prSet/>
      <dgm:spPr/>
      <dgm:t>
        <a:bodyPr/>
        <a:lstStyle/>
        <a:p>
          <a:endParaRPr lang="pl-PL"/>
        </a:p>
      </dgm:t>
    </dgm:pt>
    <dgm:pt modelId="{0C7DA73A-BEAA-4A4F-A884-833C128F64E6}" type="sibTrans" cxnId="{6D517C6E-BC3A-47C3-A8AB-0BE55542F89C}">
      <dgm:prSet/>
      <dgm:spPr/>
      <dgm:t>
        <a:bodyPr/>
        <a:lstStyle/>
        <a:p>
          <a:endParaRPr lang="pl-PL"/>
        </a:p>
      </dgm:t>
    </dgm:pt>
    <dgm:pt modelId="{F02893C9-7B70-41CE-A071-0D3785EB36F2}" type="pres">
      <dgm:prSet presAssocID="{A02D11A6-362E-4C2A-ADD9-22BE6F36A96C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4AB127F0-BE07-42CA-AC57-064031FF6174}" type="pres">
      <dgm:prSet presAssocID="{A02D11A6-362E-4C2A-ADD9-22BE6F36A96C}" presName="dummyMaxCanvas" presStyleCnt="0">
        <dgm:presLayoutVars/>
      </dgm:prSet>
      <dgm:spPr/>
    </dgm:pt>
    <dgm:pt modelId="{12E474C4-A9A5-4899-A76C-63CCDDFE76E5}" type="pres">
      <dgm:prSet presAssocID="{A02D11A6-362E-4C2A-ADD9-22BE6F36A96C}" presName="ThreeNodes_1" presStyleLbl="node1" presStyleIdx="0" presStyleCnt="3" custScaleY="88827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2E4EC876-B1B8-44C0-813D-D4AA3A3975AD}" type="pres">
      <dgm:prSet presAssocID="{A02D11A6-362E-4C2A-ADD9-22BE6F36A96C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227A05F5-F835-47BF-8F65-2D0B7DE73793}" type="pres">
      <dgm:prSet presAssocID="{A02D11A6-362E-4C2A-ADD9-22BE6F36A96C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752ECCD2-F483-410C-99F6-41D0A59C97C4}" type="pres">
      <dgm:prSet presAssocID="{A02D11A6-362E-4C2A-ADD9-22BE6F36A96C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FD05E722-53B1-417C-B1E5-7F6CE86B54FF}" type="pres">
      <dgm:prSet presAssocID="{A02D11A6-362E-4C2A-ADD9-22BE6F36A96C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0B1779C-211A-43EB-B91D-1C83AFBC0E09}" type="pres">
      <dgm:prSet presAssocID="{A02D11A6-362E-4C2A-ADD9-22BE6F36A96C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A37660B-293E-486F-83BE-4BA7F16DBE2D}" type="pres">
      <dgm:prSet presAssocID="{A02D11A6-362E-4C2A-ADD9-22BE6F36A96C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340F960-0834-4F1D-87F1-F79454BDEE7B}" type="pres">
      <dgm:prSet presAssocID="{A02D11A6-362E-4C2A-ADD9-22BE6F36A96C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619FFE59-44FB-4DE2-82F7-E481740A0745}" type="presOf" srcId="{6799E416-427B-482C-9BFC-9EAB0F68F0C0}" destId="{12E474C4-A9A5-4899-A76C-63CCDDFE76E5}" srcOrd="0" destOrd="0" presId="urn:microsoft.com/office/officeart/2005/8/layout/vProcess5"/>
    <dgm:cxn modelId="{9D2A4D27-9BCC-43C9-BA8A-8A5283FA7EA7}" type="presOf" srcId="{A02D11A6-362E-4C2A-ADD9-22BE6F36A96C}" destId="{F02893C9-7B70-41CE-A071-0D3785EB36F2}" srcOrd="0" destOrd="0" presId="urn:microsoft.com/office/officeart/2005/8/layout/vProcess5"/>
    <dgm:cxn modelId="{6D517C6E-BC3A-47C3-A8AB-0BE55542F89C}" srcId="{A02D11A6-362E-4C2A-ADD9-22BE6F36A96C}" destId="{76469617-F0D3-4378-BC04-6D3A7F420E03}" srcOrd="2" destOrd="0" parTransId="{67B0547A-341E-49B4-9D2D-32E56B71A749}" sibTransId="{0C7DA73A-BEAA-4A4F-A884-833C128F64E6}"/>
    <dgm:cxn modelId="{18B1346A-643D-4C97-88E9-6E97254F3FBA}" type="presOf" srcId="{FEC079A1-F4B7-44F1-B6D2-F6C539CD481C}" destId="{FD05E722-53B1-417C-B1E5-7F6CE86B54FF}" srcOrd="0" destOrd="0" presId="urn:microsoft.com/office/officeart/2005/8/layout/vProcess5"/>
    <dgm:cxn modelId="{36146500-466E-4A0E-994A-D8AF30FD418C}" type="presOf" srcId="{EF8DDF7C-C316-40B7-A20A-170AA913F247}" destId="{2E4EC876-B1B8-44C0-813D-D4AA3A3975AD}" srcOrd="0" destOrd="0" presId="urn:microsoft.com/office/officeart/2005/8/layout/vProcess5"/>
    <dgm:cxn modelId="{962BA9A7-C42C-44A1-95D5-87ED448ECB33}" type="presOf" srcId="{EF8DDF7C-C316-40B7-A20A-170AA913F247}" destId="{3A37660B-293E-486F-83BE-4BA7F16DBE2D}" srcOrd="1" destOrd="0" presId="urn:microsoft.com/office/officeart/2005/8/layout/vProcess5"/>
    <dgm:cxn modelId="{07A6E84D-A0A7-46AD-A164-E18B31C092FE}" srcId="{A02D11A6-362E-4C2A-ADD9-22BE6F36A96C}" destId="{6799E416-427B-482C-9BFC-9EAB0F68F0C0}" srcOrd="0" destOrd="0" parTransId="{41F9C3A6-FA2E-4EC2-9AF5-B49F80384DA6}" sibTransId="{214AF7ED-AD97-416A-AEF0-6AB80283729C}"/>
    <dgm:cxn modelId="{E817C218-0E0E-4BCB-BCE2-A745279E94D1}" type="presOf" srcId="{214AF7ED-AD97-416A-AEF0-6AB80283729C}" destId="{752ECCD2-F483-410C-99F6-41D0A59C97C4}" srcOrd="0" destOrd="0" presId="urn:microsoft.com/office/officeart/2005/8/layout/vProcess5"/>
    <dgm:cxn modelId="{155F35B2-467E-48E4-B57E-8305159E92C5}" type="presOf" srcId="{6799E416-427B-482C-9BFC-9EAB0F68F0C0}" destId="{30B1779C-211A-43EB-B91D-1C83AFBC0E09}" srcOrd="1" destOrd="0" presId="urn:microsoft.com/office/officeart/2005/8/layout/vProcess5"/>
    <dgm:cxn modelId="{51D074A1-900B-40CB-958C-CBC73C7A0970}" type="presOf" srcId="{76469617-F0D3-4378-BC04-6D3A7F420E03}" destId="{227A05F5-F835-47BF-8F65-2D0B7DE73793}" srcOrd="0" destOrd="0" presId="urn:microsoft.com/office/officeart/2005/8/layout/vProcess5"/>
    <dgm:cxn modelId="{F3AF2AF8-ADAA-4AFA-B7C6-F87FCB7D7B20}" srcId="{A02D11A6-362E-4C2A-ADD9-22BE6F36A96C}" destId="{EF8DDF7C-C316-40B7-A20A-170AA913F247}" srcOrd="1" destOrd="0" parTransId="{63C67E73-14D9-4E98-AC5A-8A815BFC8173}" sibTransId="{FEC079A1-F4B7-44F1-B6D2-F6C539CD481C}"/>
    <dgm:cxn modelId="{EED8369D-8402-4381-942A-C74EE083D39E}" type="presOf" srcId="{76469617-F0D3-4378-BC04-6D3A7F420E03}" destId="{E340F960-0834-4F1D-87F1-F79454BDEE7B}" srcOrd="1" destOrd="0" presId="urn:microsoft.com/office/officeart/2005/8/layout/vProcess5"/>
    <dgm:cxn modelId="{5AB2E74A-AAEA-4D11-9F82-B777CBCC4244}" type="presParOf" srcId="{F02893C9-7B70-41CE-A071-0D3785EB36F2}" destId="{4AB127F0-BE07-42CA-AC57-064031FF6174}" srcOrd="0" destOrd="0" presId="urn:microsoft.com/office/officeart/2005/8/layout/vProcess5"/>
    <dgm:cxn modelId="{0A0F0B20-EA64-4A45-B5AB-1C5D015008C0}" type="presParOf" srcId="{F02893C9-7B70-41CE-A071-0D3785EB36F2}" destId="{12E474C4-A9A5-4899-A76C-63CCDDFE76E5}" srcOrd="1" destOrd="0" presId="urn:microsoft.com/office/officeart/2005/8/layout/vProcess5"/>
    <dgm:cxn modelId="{C1625174-B564-4588-94DB-4B8790EC84D3}" type="presParOf" srcId="{F02893C9-7B70-41CE-A071-0D3785EB36F2}" destId="{2E4EC876-B1B8-44C0-813D-D4AA3A3975AD}" srcOrd="2" destOrd="0" presId="urn:microsoft.com/office/officeart/2005/8/layout/vProcess5"/>
    <dgm:cxn modelId="{F5A760EC-1F19-4271-8294-BB6C95C919C1}" type="presParOf" srcId="{F02893C9-7B70-41CE-A071-0D3785EB36F2}" destId="{227A05F5-F835-47BF-8F65-2D0B7DE73793}" srcOrd="3" destOrd="0" presId="urn:microsoft.com/office/officeart/2005/8/layout/vProcess5"/>
    <dgm:cxn modelId="{7095FBD1-703F-425B-B849-E2E247F86585}" type="presParOf" srcId="{F02893C9-7B70-41CE-A071-0D3785EB36F2}" destId="{752ECCD2-F483-410C-99F6-41D0A59C97C4}" srcOrd="4" destOrd="0" presId="urn:microsoft.com/office/officeart/2005/8/layout/vProcess5"/>
    <dgm:cxn modelId="{4677F285-C320-40A8-A3CC-A38FC937C3FD}" type="presParOf" srcId="{F02893C9-7B70-41CE-A071-0D3785EB36F2}" destId="{FD05E722-53B1-417C-B1E5-7F6CE86B54FF}" srcOrd="5" destOrd="0" presId="urn:microsoft.com/office/officeart/2005/8/layout/vProcess5"/>
    <dgm:cxn modelId="{3810B00C-F4EE-4740-A342-EE0253BEDF9F}" type="presParOf" srcId="{F02893C9-7B70-41CE-A071-0D3785EB36F2}" destId="{30B1779C-211A-43EB-B91D-1C83AFBC0E09}" srcOrd="6" destOrd="0" presId="urn:microsoft.com/office/officeart/2005/8/layout/vProcess5"/>
    <dgm:cxn modelId="{94D129CA-4483-4069-A208-ACEDC441F064}" type="presParOf" srcId="{F02893C9-7B70-41CE-A071-0D3785EB36F2}" destId="{3A37660B-293E-486F-83BE-4BA7F16DBE2D}" srcOrd="7" destOrd="0" presId="urn:microsoft.com/office/officeart/2005/8/layout/vProcess5"/>
    <dgm:cxn modelId="{BFE77B3D-968E-4AEB-9AC7-4295B73CF99F}" type="presParOf" srcId="{F02893C9-7B70-41CE-A071-0D3785EB36F2}" destId="{E340F960-0834-4F1D-87F1-F79454BDEE7B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9E1DEF2-AF18-4E5E-AF8C-4E12D207A463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94B282E0-589A-4F6F-A47C-AC3802C38A59}">
      <dgm:prSet phldrT="[Tekst]"/>
      <dgm:spPr/>
      <dgm:t>
        <a:bodyPr/>
        <a:lstStyle/>
        <a:p>
          <a:r>
            <a:rPr lang="pl-PL" dirty="0">
              <a:latin typeface="Cambria" pitchFamily="18" charset="0"/>
            </a:rPr>
            <a:t>Action </a:t>
          </a:r>
          <a:r>
            <a:rPr lang="pl-PL" dirty="0" err="1">
              <a:latin typeface="Cambria" pitchFamily="18" charset="0"/>
            </a:rPr>
            <a:t>research</a:t>
          </a:r>
          <a:endParaRPr lang="pl-PL" dirty="0">
            <a:latin typeface="Cambria" pitchFamily="18" charset="0"/>
          </a:endParaRPr>
        </a:p>
      </dgm:t>
    </dgm:pt>
    <dgm:pt modelId="{EE487D1B-8CC7-483D-9297-1373C490D589}" type="parTrans" cxnId="{670FAB5E-71F7-4395-A6D5-391579B04724}">
      <dgm:prSet/>
      <dgm:spPr/>
      <dgm:t>
        <a:bodyPr/>
        <a:lstStyle/>
        <a:p>
          <a:endParaRPr lang="pl-PL"/>
        </a:p>
      </dgm:t>
    </dgm:pt>
    <dgm:pt modelId="{9BE5278F-41C3-403F-BF60-3E8F9D529973}" type="sibTrans" cxnId="{670FAB5E-71F7-4395-A6D5-391579B04724}">
      <dgm:prSet/>
      <dgm:spPr/>
      <dgm:t>
        <a:bodyPr/>
        <a:lstStyle/>
        <a:p>
          <a:endParaRPr lang="pl-PL"/>
        </a:p>
      </dgm:t>
    </dgm:pt>
    <dgm:pt modelId="{64C5A727-544E-4110-B04D-AD0108BDF304}">
      <dgm:prSet phldrT="[Tekst]" custT="1"/>
      <dgm:spPr/>
      <dgm:t>
        <a:bodyPr/>
        <a:lstStyle/>
        <a:p>
          <a:r>
            <a:rPr lang="pl-PL" sz="1400" dirty="0">
              <a:latin typeface="Cambria" pitchFamily="18" charset="0"/>
            </a:rPr>
            <a:t>Diagnoza</a:t>
          </a:r>
        </a:p>
        <a:p>
          <a:r>
            <a:rPr lang="pl-PL" sz="1400" dirty="0">
              <a:latin typeface="Cambria" pitchFamily="18" charset="0"/>
            </a:rPr>
            <a:t>problemu</a:t>
          </a:r>
        </a:p>
      </dgm:t>
    </dgm:pt>
    <dgm:pt modelId="{7B9DF85E-9D7B-47CF-87B8-9DD9CD56C72A}" type="parTrans" cxnId="{5741BA92-D45D-4133-80E2-E57A4DFCFD6E}">
      <dgm:prSet/>
      <dgm:spPr/>
      <dgm:t>
        <a:bodyPr/>
        <a:lstStyle/>
        <a:p>
          <a:endParaRPr lang="pl-PL"/>
        </a:p>
      </dgm:t>
    </dgm:pt>
    <dgm:pt modelId="{EAB07B5C-D933-4B9B-BAD2-1A68AF3E33AD}" type="sibTrans" cxnId="{5741BA92-D45D-4133-80E2-E57A4DFCFD6E}">
      <dgm:prSet/>
      <dgm:spPr/>
      <dgm:t>
        <a:bodyPr/>
        <a:lstStyle/>
        <a:p>
          <a:endParaRPr lang="pl-PL"/>
        </a:p>
      </dgm:t>
    </dgm:pt>
    <dgm:pt modelId="{F0BEE55E-A44B-4BA0-AABE-BFF42CD63009}">
      <dgm:prSet phldrT="[Tekst]" custT="1"/>
      <dgm:spPr/>
      <dgm:t>
        <a:bodyPr/>
        <a:lstStyle/>
        <a:p>
          <a:r>
            <a:rPr lang="pl-PL" sz="1200" dirty="0">
              <a:latin typeface="Cambria" pitchFamily="18" charset="0"/>
            </a:rPr>
            <a:t>Planowanie działania</a:t>
          </a:r>
        </a:p>
      </dgm:t>
    </dgm:pt>
    <dgm:pt modelId="{299BA0AD-E4D1-4BAC-BA6F-02C5846AF024}" type="parTrans" cxnId="{E70F664E-EFF1-4AD2-86FE-5678AE6D9DBE}">
      <dgm:prSet/>
      <dgm:spPr/>
      <dgm:t>
        <a:bodyPr/>
        <a:lstStyle/>
        <a:p>
          <a:endParaRPr lang="pl-PL"/>
        </a:p>
      </dgm:t>
    </dgm:pt>
    <dgm:pt modelId="{61E216DE-E3A6-4F4E-9CFC-DC92EB3C2140}" type="sibTrans" cxnId="{E70F664E-EFF1-4AD2-86FE-5678AE6D9DBE}">
      <dgm:prSet/>
      <dgm:spPr/>
      <dgm:t>
        <a:bodyPr/>
        <a:lstStyle/>
        <a:p>
          <a:endParaRPr lang="pl-PL"/>
        </a:p>
      </dgm:t>
    </dgm:pt>
    <dgm:pt modelId="{52A297C0-2CF3-44FC-980E-CC626B417776}">
      <dgm:prSet phldrT="[Tekst]" custT="1"/>
      <dgm:spPr/>
      <dgm:t>
        <a:bodyPr/>
        <a:lstStyle/>
        <a:p>
          <a:r>
            <a:rPr lang="pl-PL" sz="1400" dirty="0">
              <a:latin typeface="Cambria" pitchFamily="18" charset="0"/>
            </a:rPr>
            <a:t>Działanie/zmiana</a:t>
          </a:r>
        </a:p>
      </dgm:t>
    </dgm:pt>
    <dgm:pt modelId="{78E1AB24-021F-48E3-8BE7-F46B9CBAC8AB}" type="parTrans" cxnId="{CA492346-03A3-4A8B-B1EC-CB29B34E0E13}">
      <dgm:prSet/>
      <dgm:spPr/>
      <dgm:t>
        <a:bodyPr/>
        <a:lstStyle/>
        <a:p>
          <a:endParaRPr lang="pl-PL"/>
        </a:p>
      </dgm:t>
    </dgm:pt>
    <dgm:pt modelId="{C6A7EBE4-AB02-4116-9121-8868742072ED}" type="sibTrans" cxnId="{CA492346-03A3-4A8B-B1EC-CB29B34E0E13}">
      <dgm:prSet/>
      <dgm:spPr/>
      <dgm:t>
        <a:bodyPr/>
        <a:lstStyle/>
        <a:p>
          <a:endParaRPr lang="pl-PL"/>
        </a:p>
      </dgm:t>
    </dgm:pt>
    <dgm:pt modelId="{35C314C3-2755-4D18-A687-6E8A218F8AF5}">
      <dgm:prSet phldrT="[Tekst]" custT="1"/>
      <dgm:spPr/>
      <dgm:t>
        <a:bodyPr/>
        <a:lstStyle/>
        <a:p>
          <a:r>
            <a:rPr lang="pl-PL" sz="1400" dirty="0">
              <a:latin typeface="Cambria" pitchFamily="18" charset="0"/>
            </a:rPr>
            <a:t>Refleksje</a:t>
          </a:r>
        </a:p>
      </dgm:t>
    </dgm:pt>
    <dgm:pt modelId="{0A83B5A8-6EBF-4E03-8152-975762A90C67}" type="parTrans" cxnId="{BC430A41-5EFB-4C46-B548-35E8998F2898}">
      <dgm:prSet/>
      <dgm:spPr/>
      <dgm:t>
        <a:bodyPr/>
        <a:lstStyle/>
        <a:p>
          <a:endParaRPr lang="pl-PL"/>
        </a:p>
      </dgm:t>
    </dgm:pt>
    <dgm:pt modelId="{34DEA63E-3AA5-4EE9-8DF8-661BF01B640A}" type="sibTrans" cxnId="{BC430A41-5EFB-4C46-B548-35E8998F2898}">
      <dgm:prSet/>
      <dgm:spPr/>
      <dgm:t>
        <a:bodyPr/>
        <a:lstStyle/>
        <a:p>
          <a:endParaRPr lang="pl-PL"/>
        </a:p>
      </dgm:t>
    </dgm:pt>
    <dgm:pt modelId="{754761B1-6BB0-4298-9072-C0E3F2F6208A}" type="pres">
      <dgm:prSet presAssocID="{E9E1DEF2-AF18-4E5E-AF8C-4E12D207A463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F1EC294F-2ED8-483B-AA52-C5C79647D85B}" type="pres">
      <dgm:prSet presAssocID="{94B282E0-589A-4F6F-A47C-AC3802C38A59}" presName="centerShape" presStyleLbl="node0" presStyleIdx="0" presStyleCnt="1"/>
      <dgm:spPr/>
      <dgm:t>
        <a:bodyPr/>
        <a:lstStyle/>
        <a:p>
          <a:endParaRPr lang="pl-PL"/>
        </a:p>
      </dgm:t>
    </dgm:pt>
    <dgm:pt modelId="{47146BAE-96C1-497D-A5A2-47F3C9015BDF}" type="pres">
      <dgm:prSet presAssocID="{64C5A727-544E-4110-B04D-AD0108BDF304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7133F8DC-B153-4C7B-86AF-5E34BED4BDC6}" type="pres">
      <dgm:prSet presAssocID="{64C5A727-544E-4110-B04D-AD0108BDF304}" presName="dummy" presStyleCnt="0"/>
      <dgm:spPr/>
    </dgm:pt>
    <dgm:pt modelId="{F150253E-4297-4B64-B252-65F9E9EB052D}" type="pres">
      <dgm:prSet presAssocID="{EAB07B5C-D933-4B9B-BAD2-1A68AF3E33AD}" presName="sibTrans" presStyleLbl="sibTrans2D1" presStyleIdx="0" presStyleCnt="4"/>
      <dgm:spPr/>
      <dgm:t>
        <a:bodyPr/>
        <a:lstStyle/>
        <a:p>
          <a:endParaRPr lang="pl-PL"/>
        </a:p>
      </dgm:t>
    </dgm:pt>
    <dgm:pt modelId="{2103AB98-9F23-4DC0-B479-722EE699735D}" type="pres">
      <dgm:prSet presAssocID="{F0BEE55E-A44B-4BA0-AABE-BFF42CD63009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6FE94435-EF8A-458A-962F-F761A4104E28}" type="pres">
      <dgm:prSet presAssocID="{F0BEE55E-A44B-4BA0-AABE-BFF42CD63009}" presName="dummy" presStyleCnt="0"/>
      <dgm:spPr/>
    </dgm:pt>
    <dgm:pt modelId="{DBBF6EF1-6AC6-41A7-B8BA-0422C195B09A}" type="pres">
      <dgm:prSet presAssocID="{61E216DE-E3A6-4F4E-9CFC-DC92EB3C2140}" presName="sibTrans" presStyleLbl="sibTrans2D1" presStyleIdx="1" presStyleCnt="4"/>
      <dgm:spPr/>
      <dgm:t>
        <a:bodyPr/>
        <a:lstStyle/>
        <a:p>
          <a:endParaRPr lang="pl-PL"/>
        </a:p>
      </dgm:t>
    </dgm:pt>
    <dgm:pt modelId="{648B3719-1D17-408C-9118-E7B5EC92F89E}" type="pres">
      <dgm:prSet presAssocID="{52A297C0-2CF3-44FC-980E-CC626B417776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DBE3695E-689F-4296-8794-203006CE6F66}" type="pres">
      <dgm:prSet presAssocID="{52A297C0-2CF3-44FC-980E-CC626B417776}" presName="dummy" presStyleCnt="0"/>
      <dgm:spPr/>
    </dgm:pt>
    <dgm:pt modelId="{EE616F9E-069B-4C6F-A1EC-E62B17DEDDFF}" type="pres">
      <dgm:prSet presAssocID="{C6A7EBE4-AB02-4116-9121-8868742072ED}" presName="sibTrans" presStyleLbl="sibTrans2D1" presStyleIdx="2" presStyleCnt="4"/>
      <dgm:spPr/>
      <dgm:t>
        <a:bodyPr/>
        <a:lstStyle/>
        <a:p>
          <a:endParaRPr lang="pl-PL"/>
        </a:p>
      </dgm:t>
    </dgm:pt>
    <dgm:pt modelId="{A27DC57A-2C07-4CCD-ADEB-DA2CB0CD5F89}" type="pres">
      <dgm:prSet presAssocID="{35C314C3-2755-4D18-A687-6E8A218F8AF5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67EAC71E-C052-4AAC-AD25-A3CEB19897A8}" type="pres">
      <dgm:prSet presAssocID="{35C314C3-2755-4D18-A687-6E8A218F8AF5}" presName="dummy" presStyleCnt="0"/>
      <dgm:spPr/>
    </dgm:pt>
    <dgm:pt modelId="{23D7C7D7-E129-4111-8210-604A40C2036A}" type="pres">
      <dgm:prSet presAssocID="{34DEA63E-3AA5-4EE9-8DF8-661BF01B640A}" presName="sibTrans" presStyleLbl="sibTrans2D1" presStyleIdx="3" presStyleCnt="4"/>
      <dgm:spPr/>
      <dgm:t>
        <a:bodyPr/>
        <a:lstStyle/>
        <a:p>
          <a:endParaRPr lang="pl-PL"/>
        </a:p>
      </dgm:t>
    </dgm:pt>
  </dgm:ptLst>
  <dgm:cxnLst>
    <dgm:cxn modelId="{CA492346-03A3-4A8B-B1EC-CB29B34E0E13}" srcId="{94B282E0-589A-4F6F-A47C-AC3802C38A59}" destId="{52A297C0-2CF3-44FC-980E-CC626B417776}" srcOrd="2" destOrd="0" parTransId="{78E1AB24-021F-48E3-8BE7-F46B9CBAC8AB}" sibTransId="{C6A7EBE4-AB02-4116-9121-8868742072ED}"/>
    <dgm:cxn modelId="{BC430A41-5EFB-4C46-B548-35E8998F2898}" srcId="{94B282E0-589A-4F6F-A47C-AC3802C38A59}" destId="{35C314C3-2755-4D18-A687-6E8A218F8AF5}" srcOrd="3" destOrd="0" parTransId="{0A83B5A8-6EBF-4E03-8152-975762A90C67}" sibTransId="{34DEA63E-3AA5-4EE9-8DF8-661BF01B640A}"/>
    <dgm:cxn modelId="{BE7B3AA9-8B10-4D7E-B3DD-FEAF7BDC55F7}" type="presOf" srcId="{34DEA63E-3AA5-4EE9-8DF8-661BF01B640A}" destId="{23D7C7D7-E129-4111-8210-604A40C2036A}" srcOrd="0" destOrd="0" presId="urn:microsoft.com/office/officeart/2005/8/layout/radial6"/>
    <dgm:cxn modelId="{A2553126-4117-42B2-B432-7236DE13E861}" type="presOf" srcId="{35C314C3-2755-4D18-A687-6E8A218F8AF5}" destId="{A27DC57A-2C07-4CCD-ADEB-DA2CB0CD5F89}" srcOrd="0" destOrd="0" presId="urn:microsoft.com/office/officeart/2005/8/layout/radial6"/>
    <dgm:cxn modelId="{670FAB5E-71F7-4395-A6D5-391579B04724}" srcId="{E9E1DEF2-AF18-4E5E-AF8C-4E12D207A463}" destId="{94B282E0-589A-4F6F-A47C-AC3802C38A59}" srcOrd="0" destOrd="0" parTransId="{EE487D1B-8CC7-483D-9297-1373C490D589}" sibTransId="{9BE5278F-41C3-403F-BF60-3E8F9D529973}"/>
    <dgm:cxn modelId="{E70F664E-EFF1-4AD2-86FE-5678AE6D9DBE}" srcId="{94B282E0-589A-4F6F-A47C-AC3802C38A59}" destId="{F0BEE55E-A44B-4BA0-AABE-BFF42CD63009}" srcOrd="1" destOrd="0" parTransId="{299BA0AD-E4D1-4BAC-BA6F-02C5846AF024}" sibTransId="{61E216DE-E3A6-4F4E-9CFC-DC92EB3C2140}"/>
    <dgm:cxn modelId="{504928BF-FCA8-4523-ACCA-DCCEA4DB9E42}" type="presOf" srcId="{52A297C0-2CF3-44FC-980E-CC626B417776}" destId="{648B3719-1D17-408C-9118-E7B5EC92F89E}" srcOrd="0" destOrd="0" presId="urn:microsoft.com/office/officeart/2005/8/layout/radial6"/>
    <dgm:cxn modelId="{FE637BB7-36A4-414A-BB09-300656E2BA38}" type="presOf" srcId="{61E216DE-E3A6-4F4E-9CFC-DC92EB3C2140}" destId="{DBBF6EF1-6AC6-41A7-B8BA-0422C195B09A}" srcOrd="0" destOrd="0" presId="urn:microsoft.com/office/officeart/2005/8/layout/radial6"/>
    <dgm:cxn modelId="{5741BA92-D45D-4133-80E2-E57A4DFCFD6E}" srcId="{94B282E0-589A-4F6F-A47C-AC3802C38A59}" destId="{64C5A727-544E-4110-B04D-AD0108BDF304}" srcOrd="0" destOrd="0" parTransId="{7B9DF85E-9D7B-47CF-87B8-9DD9CD56C72A}" sibTransId="{EAB07B5C-D933-4B9B-BAD2-1A68AF3E33AD}"/>
    <dgm:cxn modelId="{4DDDD35F-3774-425E-A08B-09B5A57A1391}" type="presOf" srcId="{64C5A727-544E-4110-B04D-AD0108BDF304}" destId="{47146BAE-96C1-497D-A5A2-47F3C9015BDF}" srcOrd="0" destOrd="0" presId="urn:microsoft.com/office/officeart/2005/8/layout/radial6"/>
    <dgm:cxn modelId="{BE748A76-B32D-4923-AC7B-A6E6E8252CEC}" type="presOf" srcId="{C6A7EBE4-AB02-4116-9121-8868742072ED}" destId="{EE616F9E-069B-4C6F-A1EC-E62B17DEDDFF}" srcOrd="0" destOrd="0" presId="urn:microsoft.com/office/officeart/2005/8/layout/radial6"/>
    <dgm:cxn modelId="{D19E8CC0-7938-4D04-9686-B099CE1CCB0E}" type="presOf" srcId="{EAB07B5C-D933-4B9B-BAD2-1A68AF3E33AD}" destId="{F150253E-4297-4B64-B252-65F9E9EB052D}" srcOrd="0" destOrd="0" presId="urn:microsoft.com/office/officeart/2005/8/layout/radial6"/>
    <dgm:cxn modelId="{0B8AA0BF-2E7B-4023-815D-0D19E3818889}" type="presOf" srcId="{F0BEE55E-A44B-4BA0-AABE-BFF42CD63009}" destId="{2103AB98-9F23-4DC0-B479-722EE699735D}" srcOrd="0" destOrd="0" presId="urn:microsoft.com/office/officeart/2005/8/layout/radial6"/>
    <dgm:cxn modelId="{A26E6312-444E-4CFA-8822-CCE8EAE82DA0}" type="presOf" srcId="{E9E1DEF2-AF18-4E5E-AF8C-4E12D207A463}" destId="{754761B1-6BB0-4298-9072-C0E3F2F6208A}" srcOrd="0" destOrd="0" presId="urn:microsoft.com/office/officeart/2005/8/layout/radial6"/>
    <dgm:cxn modelId="{75D9F2CD-613B-4CDC-8FA6-21E80332A928}" type="presOf" srcId="{94B282E0-589A-4F6F-A47C-AC3802C38A59}" destId="{F1EC294F-2ED8-483B-AA52-C5C79647D85B}" srcOrd="0" destOrd="0" presId="urn:microsoft.com/office/officeart/2005/8/layout/radial6"/>
    <dgm:cxn modelId="{9A36BD31-DFF2-4C8A-BBA0-36E71DCE3213}" type="presParOf" srcId="{754761B1-6BB0-4298-9072-C0E3F2F6208A}" destId="{F1EC294F-2ED8-483B-AA52-C5C79647D85B}" srcOrd="0" destOrd="0" presId="urn:microsoft.com/office/officeart/2005/8/layout/radial6"/>
    <dgm:cxn modelId="{A680F868-450C-440E-B51D-AC1D403C8440}" type="presParOf" srcId="{754761B1-6BB0-4298-9072-C0E3F2F6208A}" destId="{47146BAE-96C1-497D-A5A2-47F3C9015BDF}" srcOrd="1" destOrd="0" presId="urn:microsoft.com/office/officeart/2005/8/layout/radial6"/>
    <dgm:cxn modelId="{F331A8D6-CE9E-48C8-9BB3-61F3C048B5AE}" type="presParOf" srcId="{754761B1-6BB0-4298-9072-C0E3F2F6208A}" destId="{7133F8DC-B153-4C7B-86AF-5E34BED4BDC6}" srcOrd="2" destOrd="0" presId="urn:microsoft.com/office/officeart/2005/8/layout/radial6"/>
    <dgm:cxn modelId="{E885360D-D9EA-4568-83EF-CD315FF2D8C3}" type="presParOf" srcId="{754761B1-6BB0-4298-9072-C0E3F2F6208A}" destId="{F150253E-4297-4B64-B252-65F9E9EB052D}" srcOrd="3" destOrd="0" presId="urn:microsoft.com/office/officeart/2005/8/layout/radial6"/>
    <dgm:cxn modelId="{07840418-8FAD-4C50-86CE-01DC6DF38120}" type="presParOf" srcId="{754761B1-6BB0-4298-9072-C0E3F2F6208A}" destId="{2103AB98-9F23-4DC0-B479-722EE699735D}" srcOrd="4" destOrd="0" presId="urn:microsoft.com/office/officeart/2005/8/layout/radial6"/>
    <dgm:cxn modelId="{0DCCC2DA-D0A5-44AD-B7ED-6C52098F5FAE}" type="presParOf" srcId="{754761B1-6BB0-4298-9072-C0E3F2F6208A}" destId="{6FE94435-EF8A-458A-962F-F761A4104E28}" srcOrd="5" destOrd="0" presId="urn:microsoft.com/office/officeart/2005/8/layout/radial6"/>
    <dgm:cxn modelId="{51C23F42-C707-48CC-BAC0-928F8C93EC4B}" type="presParOf" srcId="{754761B1-6BB0-4298-9072-C0E3F2F6208A}" destId="{DBBF6EF1-6AC6-41A7-B8BA-0422C195B09A}" srcOrd="6" destOrd="0" presId="urn:microsoft.com/office/officeart/2005/8/layout/radial6"/>
    <dgm:cxn modelId="{29A7A601-01E9-4A01-A204-5E4F236C4822}" type="presParOf" srcId="{754761B1-6BB0-4298-9072-C0E3F2F6208A}" destId="{648B3719-1D17-408C-9118-E7B5EC92F89E}" srcOrd="7" destOrd="0" presId="urn:microsoft.com/office/officeart/2005/8/layout/radial6"/>
    <dgm:cxn modelId="{05AEB11F-574E-44B8-B2CA-1C8376D403EE}" type="presParOf" srcId="{754761B1-6BB0-4298-9072-C0E3F2F6208A}" destId="{DBE3695E-689F-4296-8794-203006CE6F66}" srcOrd="8" destOrd="0" presId="urn:microsoft.com/office/officeart/2005/8/layout/radial6"/>
    <dgm:cxn modelId="{889CF0EC-9E3E-4EBB-B49F-093EDB7EBEC7}" type="presParOf" srcId="{754761B1-6BB0-4298-9072-C0E3F2F6208A}" destId="{EE616F9E-069B-4C6F-A1EC-E62B17DEDDFF}" srcOrd="9" destOrd="0" presId="urn:microsoft.com/office/officeart/2005/8/layout/radial6"/>
    <dgm:cxn modelId="{DC371600-AEB4-4C1B-B04F-AB70533218F8}" type="presParOf" srcId="{754761B1-6BB0-4298-9072-C0E3F2F6208A}" destId="{A27DC57A-2C07-4CCD-ADEB-DA2CB0CD5F89}" srcOrd="10" destOrd="0" presId="urn:microsoft.com/office/officeart/2005/8/layout/radial6"/>
    <dgm:cxn modelId="{FBBE8859-0040-4D4F-9CCB-238816E5A151}" type="presParOf" srcId="{754761B1-6BB0-4298-9072-C0E3F2F6208A}" destId="{67EAC71E-C052-4AAC-AD25-A3CEB19897A8}" srcOrd="11" destOrd="0" presId="urn:microsoft.com/office/officeart/2005/8/layout/radial6"/>
    <dgm:cxn modelId="{BF03573E-6699-4513-8D0E-FDD6E21C0F29}" type="presParOf" srcId="{754761B1-6BB0-4298-9072-C0E3F2F6208A}" destId="{23D7C7D7-E129-4111-8210-604A40C2036A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1FFDA0F-653F-4BB8-B3F8-155D5819E342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DDBEA3F4-BD17-4D2C-8DFB-04B942A89AAF}">
      <dgm:prSet phldrT="[Tekst]" custT="1"/>
      <dgm:spPr/>
      <dgm:t>
        <a:bodyPr/>
        <a:lstStyle/>
        <a:p>
          <a:pPr algn="ctr"/>
          <a:r>
            <a:rPr lang="pl-PL" sz="4000" dirty="0"/>
            <a:t>  </a:t>
          </a:r>
        </a:p>
        <a:p>
          <a:pPr algn="ctr"/>
          <a:r>
            <a:rPr lang="pl-PL" sz="2400" dirty="0">
              <a:latin typeface="Cambria" pitchFamily="18" charset="0"/>
            </a:rPr>
            <a:t>Studium przypadku</a:t>
          </a:r>
        </a:p>
      </dgm:t>
    </dgm:pt>
    <dgm:pt modelId="{B183BE36-258F-435D-9282-FFBE8416017B}" type="parTrans" cxnId="{8B6E1DBE-1101-4246-B5A7-E4A8815DC87B}">
      <dgm:prSet/>
      <dgm:spPr/>
      <dgm:t>
        <a:bodyPr/>
        <a:lstStyle/>
        <a:p>
          <a:endParaRPr lang="pl-PL"/>
        </a:p>
      </dgm:t>
    </dgm:pt>
    <dgm:pt modelId="{A70DCB1F-6757-44F3-9DB8-B1AF253F8E5B}" type="sibTrans" cxnId="{8B6E1DBE-1101-4246-B5A7-E4A8815DC87B}">
      <dgm:prSet/>
      <dgm:spPr/>
      <dgm:t>
        <a:bodyPr/>
        <a:lstStyle/>
        <a:p>
          <a:endParaRPr lang="pl-PL"/>
        </a:p>
      </dgm:t>
    </dgm:pt>
    <dgm:pt modelId="{0CC16F57-11FA-4303-90E3-11712F2C3FB1}" type="pres">
      <dgm:prSet presAssocID="{D1FFDA0F-653F-4BB8-B3F8-155D5819E342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A8CB9632-5C80-475C-AC0D-1C310A70EC81}" type="pres">
      <dgm:prSet presAssocID="{D1FFDA0F-653F-4BB8-B3F8-155D5819E342}" presName="arrow" presStyleLbl="bgShp" presStyleIdx="0" presStyleCnt="1" custScaleX="39504" custScaleY="65313" custLinFactNeighborX="-27208" custLinFactNeighborY="16258"/>
      <dgm:spPr/>
    </dgm:pt>
    <dgm:pt modelId="{29466116-A253-4F05-8970-9899EB7F927A}" type="pres">
      <dgm:prSet presAssocID="{D1FFDA0F-653F-4BB8-B3F8-155D5819E342}" presName="arrowDiagram1" presStyleCnt="0">
        <dgm:presLayoutVars>
          <dgm:bulletEnabled val="1"/>
        </dgm:presLayoutVars>
      </dgm:prSet>
      <dgm:spPr/>
    </dgm:pt>
    <dgm:pt modelId="{477A79BF-A026-48D8-9570-920AA95AD0B8}" type="pres">
      <dgm:prSet presAssocID="{DDBEA3F4-BD17-4D2C-8DFB-04B942A89AAF}" presName="bullet1" presStyleLbl="node1" presStyleIdx="0" presStyleCnt="1" custScaleX="626386" custScaleY="604647" custLinFactY="41234" custLinFactNeighborX="-16701" custLinFactNeighborY="100000"/>
      <dgm:spPr/>
    </dgm:pt>
    <dgm:pt modelId="{5FFED8CF-D60D-4C88-98DD-6B4E0E01687F}" type="pres">
      <dgm:prSet presAssocID="{DDBEA3F4-BD17-4D2C-8DFB-04B942A89AAF}" presName="textBox1" presStyleLbl="revTx" presStyleIdx="0" presStyleCnt="1" custScaleX="107016" custScaleY="95917" custLinFactNeighborX="46681" custLinFactNeighborY="-3882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8B6E1DBE-1101-4246-B5A7-E4A8815DC87B}" srcId="{D1FFDA0F-653F-4BB8-B3F8-155D5819E342}" destId="{DDBEA3F4-BD17-4D2C-8DFB-04B942A89AAF}" srcOrd="0" destOrd="0" parTransId="{B183BE36-258F-435D-9282-FFBE8416017B}" sibTransId="{A70DCB1F-6757-44F3-9DB8-B1AF253F8E5B}"/>
    <dgm:cxn modelId="{8840C825-8989-4DF7-BFA7-97D4273E65AA}" type="presOf" srcId="{DDBEA3F4-BD17-4D2C-8DFB-04B942A89AAF}" destId="{5FFED8CF-D60D-4C88-98DD-6B4E0E01687F}" srcOrd="0" destOrd="0" presId="urn:microsoft.com/office/officeart/2005/8/layout/arrow2"/>
    <dgm:cxn modelId="{023E191D-F83E-40D7-B840-E188BC4C6A4F}" type="presOf" srcId="{D1FFDA0F-653F-4BB8-B3F8-155D5819E342}" destId="{0CC16F57-11FA-4303-90E3-11712F2C3FB1}" srcOrd="0" destOrd="0" presId="urn:microsoft.com/office/officeart/2005/8/layout/arrow2"/>
    <dgm:cxn modelId="{8E8FDD30-A005-49FA-A193-7B6B4DD448F1}" type="presParOf" srcId="{0CC16F57-11FA-4303-90E3-11712F2C3FB1}" destId="{A8CB9632-5C80-475C-AC0D-1C310A70EC81}" srcOrd="0" destOrd="0" presId="urn:microsoft.com/office/officeart/2005/8/layout/arrow2"/>
    <dgm:cxn modelId="{DBE2274C-788D-4C6F-8C6C-430369198BA0}" type="presParOf" srcId="{0CC16F57-11FA-4303-90E3-11712F2C3FB1}" destId="{29466116-A253-4F05-8970-9899EB7F927A}" srcOrd="1" destOrd="0" presId="urn:microsoft.com/office/officeart/2005/8/layout/arrow2"/>
    <dgm:cxn modelId="{3028CFE9-397E-4CC7-BB61-FFF02C6A9270}" type="presParOf" srcId="{29466116-A253-4F05-8970-9899EB7F927A}" destId="{477A79BF-A026-48D8-9570-920AA95AD0B8}" srcOrd="0" destOrd="0" presId="urn:microsoft.com/office/officeart/2005/8/layout/arrow2"/>
    <dgm:cxn modelId="{6DFA4D9F-1A0F-4BA5-956F-713213C7D46D}" type="presParOf" srcId="{29466116-A253-4F05-8970-9899EB7F927A}" destId="{5FFED8CF-D60D-4C88-98DD-6B4E0E01687F}" srcOrd="1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0475C57-C10F-413D-90AF-3119BF5CAB5D}" type="doc">
      <dgm:prSet loTypeId="urn:microsoft.com/office/officeart/2005/8/layout/radial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8F9D2F4E-B8B1-4E02-BDEA-CCC1F3BCDB12}">
      <dgm:prSet phldrT="[Tekst]" custT="1"/>
      <dgm:spPr/>
      <dgm:t>
        <a:bodyPr/>
        <a:lstStyle/>
        <a:p>
          <a:r>
            <a:rPr lang="pl-PL" sz="2400" dirty="0"/>
            <a:t>Rodzic dziecka </a:t>
          </a:r>
          <a:br>
            <a:rPr lang="pl-PL" sz="2400" dirty="0"/>
          </a:br>
          <a:r>
            <a:rPr lang="pl-PL" sz="2400" dirty="0"/>
            <a:t>z ASD</a:t>
          </a:r>
        </a:p>
      </dgm:t>
    </dgm:pt>
    <dgm:pt modelId="{34F0018D-D3BB-42AA-8C1D-CA40A858B2B8}" type="parTrans" cxnId="{9113D913-64FA-46D0-BA2D-67DF7612A3FB}">
      <dgm:prSet/>
      <dgm:spPr/>
      <dgm:t>
        <a:bodyPr/>
        <a:lstStyle/>
        <a:p>
          <a:endParaRPr lang="pl-PL"/>
        </a:p>
      </dgm:t>
    </dgm:pt>
    <dgm:pt modelId="{83195781-3693-407C-BD85-DC41CAB8D733}" type="sibTrans" cxnId="{9113D913-64FA-46D0-BA2D-67DF7612A3FB}">
      <dgm:prSet/>
      <dgm:spPr/>
      <dgm:t>
        <a:bodyPr/>
        <a:lstStyle/>
        <a:p>
          <a:endParaRPr lang="pl-PL"/>
        </a:p>
      </dgm:t>
    </dgm:pt>
    <dgm:pt modelId="{9FF8EB42-292A-4CF0-AFD4-C83300FF81CB}">
      <dgm:prSet phldrT="[Tekst]" custT="1"/>
      <dgm:spPr>
        <a:solidFill>
          <a:srgbClr val="F79431"/>
        </a:solidFill>
        <a:ln>
          <a:solidFill>
            <a:schemeClr val="accent1"/>
          </a:solidFill>
        </a:ln>
      </dgm:spPr>
      <dgm:t>
        <a:bodyPr/>
        <a:lstStyle/>
        <a:p>
          <a:r>
            <a:rPr lang="pl-PL" sz="1800" dirty="0">
              <a:latin typeface="Cambria" pitchFamily="18" charset="0"/>
            </a:rPr>
            <a:t>Specjaliści </a:t>
          </a:r>
          <a:r>
            <a:rPr lang="pl-PL" sz="1200" dirty="0">
              <a:latin typeface="Cambria" pitchFamily="18" charset="0"/>
            </a:rPr>
            <a:t>(lekarz rodzinny, diagnosta nauczyciel, terapeuci)</a:t>
          </a:r>
        </a:p>
      </dgm:t>
    </dgm:pt>
    <dgm:pt modelId="{3DC84C97-872E-467A-9AB1-9D2B979ED807}" type="parTrans" cxnId="{BAEB1B49-33C2-4A8B-8BBE-C3637FFD0C90}">
      <dgm:prSet/>
      <dgm:spPr/>
      <dgm:t>
        <a:bodyPr/>
        <a:lstStyle/>
        <a:p>
          <a:endParaRPr lang="pl-PL"/>
        </a:p>
      </dgm:t>
    </dgm:pt>
    <dgm:pt modelId="{5027F9AC-58E5-43B8-951D-B1827BE44172}" type="sibTrans" cxnId="{BAEB1B49-33C2-4A8B-8BBE-C3637FFD0C90}">
      <dgm:prSet/>
      <dgm:spPr/>
      <dgm:t>
        <a:bodyPr/>
        <a:lstStyle/>
        <a:p>
          <a:endParaRPr lang="pl-PL"/>
        </a:p>
      </dgm:t>
    </dgm:pt>
    <dgm:pt modelId="{00D1B7F7-1D5A-4101-8B47-11178FEFC794}">
      <dgm:prSet phldrT="[Tekst]" custT="1"/>
      <dgm:spPr>
        <a:solidFill>
          <a:srgbClr val="F79431"/>
        </a:solidFill>
        <a:ln>
          <a:solidFill>
            <a:schemeClr val="accent1"/>
          </a:solidFill>
        </a:ln>
      </dgm:spPr>
      <dgm:t>
        <a:bodyPr/>
        <a:lstStyle/>
        <a:p>
          <a:r>
            <a:rPr lang="pl-PL" sz="1800" dirty="0">
              <a:latin typeface="Cambria" pitchFamily="18" charset="0"/>
            </a:rPr>
            <a:t>Pracownicy socjalni</a:t>
          </a:r>
        </a:p>
      </dgm:t>
    </dgm:pt>
    <dgm:pt modelId="{54828DB0-B58A-4601-B611-6E7E8DF262EE}" type="parTrans" cxnId="{B57D8023-B802-494F-9F60-1BF647D9B8A1}">
      <dgm:prSet/>
      <dgm:spPr/>
      <dgm:t>
        <a:bodyPr/>
        <a:lstStyle/>
        <a:p>
          <a:endParaRPr lang="pl-PL"/>
        </a:p>
      </dgm:t>
    </dgm:pt>
    <dgm:pt modelId="{FE870124-3ECD-4B4F-857D-23920F223362}" type="sibTrans" cxnId="{B57D8023-B802-494F-9F60-1BF647D9B8A1}">
      <dgm:prSet/>
      <dgm:spPr/>
      <dgm:t>
        <a:bodyPr/>
        <a:lstStyle/>
        <a:p>
          <a:endParaRPr lang="pl-PL"/>
        </a:p>
      </dgm:t>
    </dgm:pt>
    <dgm:pt modelId="{19E2103F-9BD1-4F6F-B6A6-40C732D7AF5E}">
      <dgm:prSet phldrT="[Tekst]" custT="1"/>
      <dgm:spPr>
        <a:solidFill>
          <a:srgbClr val="F79431"/>
        </a:solidFill>
        <a:ln>
          <a:solidFill>
            <a:schemeClr val="accent1"/>
          </a:solidFill>
        </a:ln>
      </dgm:spPr>
      <dgm:t>
        <a:bodyPr/>
        <a:lstStyle/>
        <a:p>
          <a:r>
            <a:rPr lang="pl-PL" sz="2000" dirty="0">
              <a:latin typeface="Cambria" pitchFamily="18" charset="0"/>
            </a:rPr>
            <a:t>Rodzina</a:t>
          </a:r>
        </a:p>
      </dgm:t>
    </dgm:pt>
    <dgm:pt modelId="{413E7E72-6809-4AC5-A059-D4E7057281EC}" type="parTrans" cxnId="{633E1F58-07D9-43C4-9E15-07173ACDE904}">
      <dgm:prSet/>
      <dgm:spPr/>
      <dgm:t>
        <a:bodyPr/>
        <a:lstStyle/>
        <a:p>
          <a:endParaRPr lang="pl-PL"/>
        </a:p>
      </dgm:t>
    </dgm:pt>
    <dgm:pt modelId="{89DB44B1-2287-4DC0-BEC3-5EF92FA14BD3}" type="sibTrans" cxnId="{633E1F58-07D9-43C4-9E15-07173ACDE904}">
      <dgm:prSet/>
      <dgm:spPr/>
      <dgm:t>
        <a:bodyPr/>
        <a:lstStyle/>
        <a:p>
          <a:endParaRPr lang="pl-PL"/>
        </a:p>
      </dgm:t>
    </dgm:pt>
    <dgm:pt modelId="{98FAFC93-53C7-46D0-8A65-35E04D79DC58}">
      <dgm:prSet custRadScaleRad="139607" custRadScaleInc="1564"/>
      <dgm:spPr/>
      <dgm:t>
        <a:bodyPr/>
        <a:lstStyle/>
        <a:p>
          <a:endParaRPr lang="pl-PL" dirty="0"/>
        </a:p>
      </dgm:t>
    </dgm:pt>
    <dgm:pt modelId="{D65018D8-2C42-45F1-961E-F6F2B6EEB571}" type="parTrans" cxnId="{C2184F15-218A-4AEA-9CFC-95EFB20582FA}">
      <dgm:prSet custAng="5357772" custScaleX="75181" custScaleY="237106"/>
      <dgm:spPr>
        <a:prstGeom prst="upDownArrow">
          <a:avLst/>
        </a:prstGeom>
      </dgm:spPr>
      <dgm:t>
        <a:bodyPr/>
        <a:lstStyle/>
        <a:p>
          <a:endParaRPr lang="pl-PL"/>
        </a:p>
      </dgm:t>
    </dgm:pt>
    <dgm:pt modelId="{87B8F98D-C9D2-4FA1-9B09-EF8FA9BC3AD7}" type="sibTrans" cxnId="{C2184F15-218A-4AEA-9CFC-95EFB20582FA}">
      <dgm:prSet/>
      <dgm:spPr/>
      <dgm:t>
        <a:bodyPr/>
        <a:lstStyle/>
        <a:p>
          <a:endParaRPr lang="pl-PL"/>
        </a:p>
      </dgm:t>
    </dgm:pt>
    <dgm:pt modelId="{6963944F-3675-476F-B7F6-3CF60D608A2D}" type="pres">
      <dgm:prSet presAssocID="{30475C57-C10F-413D-90AF-3119BF5CAB5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F6032126-F469-4E2F-AB6D-70E4E4E31D48}" type="pres">
      <dgm:prSet presAssocID="{8F9D2F4E-B8B1-4E02-BDEA-CCC1F3BCDB12}" presName="centerShape" presStyleLbl="node0" presStyleIdx="0" presStyleCnt="1" custScaleX="124162" custScaleY="122123"/>
      <dgm:spPr/>
      <dgm:t>
        <a:bodyPr/>
        <a:lstStyle/>
        <a:p>
          <a:endParaRPr lang="pl-PL"/>
        </a:p>
      </dgm:t>
    </dgm:pt>
    <dgm:pt modelId="{68E285C5-87BA-4DE0-AB4C-4D853FE1104A}" type="pres">
      <dgm:prSet presAssocID="{3DC84C97-872E-467A-9AB1-9D2B979ED807}" presName="parTrans" presStyleLbl="sibTrans2D1" presStyleIdx="0" presStyleCnt="3" custAng="5400000" custScaleX="75870" custScaleY="85338"/>
      <dgm:spPr>
        <a:prstGeom prst="upDownArrow">
          <a:avLst/>
        </a:prstGeom>
      </dgm:spPr>
      <dgm:t>
        <a:bodyPr/>
        <a:lstStyle/>
        <a:p>
          <a:endParaRPr lang="pl-PL"/>
        </a:p>
      </dgm:t>
    </dgm:pt>
    <dgm:pt modelId="{2422DF67-E261-40EA-BE1E-6FFFF541658E}" type="pres">
      <dgm:prSet presAssocID="{3DC84C97-872E-467A-9AB1-9D2B979ED807}" presName="connectorText" presStyleLbl="sibTrans2D1" presStyleIdx="0" presStyleCnt="3"/>
      <dgm:spPr/>
      <dgm:t>
        <a:bodyPr/>
        <a:lstStyle/>
        <a:p>
          <a:endParaRPr lang="pl-PL"/>
        </a:p>
      </dgm:t>
    </dgm:pt>
    <dgm:pt modelId="{5F564F43-8C9F-480F-98BD-C19FA39B270B}" type="pres">
      <dgm:prSet presAssocID="{9FF8EB42-292A-4CF0-AFD4-C83300FF81CB}" presName="node" presStyleLbl="node1" presStyleIdx="0" presStyleCnt="3" custScaleX="94363" custScaleY="94755" custRadScaleRad="103953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pl-PL"/>
        </a:p>
      </dgm:t>
    </dgm:pt>
    <dgm:pt modelId="{0702B45E-7B42-412E-AC69-0B97C83665F7}" type="pres">
      <dgm:prSet presAssocID="{54828DB0-B58A-4601-B611-6E7E8DF262EE}" presName="parTrans" presStyleLbl="sibTrans2D1" presStyleIdx="1" presStyleCnt="3" custAng="5444577" custScaleX="81047" custScaleY="195818"/>
      <dgm:spPr>
        <a:prstGeom prst="upDownArrow">
          <a:avLst/>
        </a:prstGeom>
      </dgm:spPr>
      <dgm:t>
        <a:bodyPr/>
        <a:lstStyle/>
        <a:p>
          <a:endParaRPr lang="pl-PL"/>
        </a:p>
      </dgm:t>
    </dgm:pt>
    <dgm:pt modelId="{B95C080F-A9C7-4EC3-A320-1F8397381DE2}" type="pres">
      <dgm:prSet presAssocID="{54828DB0-B58A-4601-B611-6E7E8DF262EE}" presName="connectorText" presStyleLbl="sibTrans2D1" presStyleIdx="1" presStyleCnt="3"/>
      <dgm:spPr/>
      <dgm:t>
        <a:bodyPr/>
        <a:lstStyle/>
        <a:p>
          <a:endParaRPr lang="pl-PL"/>
        </a:p>
      </dgm:t>
    </dgm:pt>
    <dgm:pt modelId="{ED30D52F-BCC6-488D-B280-4C6D2509943B}" type="pres">
      <dgm:prSet presAssocID="{00D1B7F7-1D5A-4101-8B47-11178FEFC794}" presName="node" presStyleLbl="node1" presStyleIdx="1" presStyleCnt="3" custRadScaleRad="136859" custRadScaleInc="-750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27D94099-CCCD-441A-B948-FDBFEBA40436}" type="pres">
      <dgm:prSet presAssocID="{413E7E72-6809-4AC5-A059-D4E7057281EC}" presName="parTrans" presStyleLbl="sibTrans2D1" presStyleIdx="2" presStyleCnt="3" custAng="5357772" custScaleX="75181" custScaleY="178338"/>
      <dgm:spPr>
        <a:prstGeom prst="upDownArrow">
          <a:avLst/>
        </a:prstGeom>
      </dgm:spPr>
      <dgm:t>
        <a:bodyPr/>
        <a:lstStyle/>
        <a:p>
          <a:endParaRPr lang="pl-PL"/>
        </a:p>
      </dgm:t>
    </dgm:pt>
    <dgm:pt modelId="{D1DDE13B-09DF-42DA-8F97-6610A634A9A7}" type="pres">
      <dgm:prSet presAssocID="{413E7E72-6809-4AC5-A059-D4E7057281EC}" presName="connectorText" presStyleLbl="sibTrans2D1" presStyleIdx="2" presStyleCnt="3"/>
      <dgm:spPr/>
      <dgm:t>
        <a:bodyPr/>
        <a:lstStyle/>
        <a:p>
          <a:endParaRPr lang="pl-PL"/>
        </a:p>
      </dgm:t>
    </dgm:pt>
    <dgm:pt modelId="{A9368DA4-D1EB-4C9A-887F-8C8AB8323729}" type="pres">
      <dgm:prSet presAssocID="{19E2103F-9BD1-4F6F-B6A6-40C732D7AF5E}" presName="node" presStyleLbl="node1" presStyleIdx="2" presStyleCnt="3" custRadScaleRad="139607" custRadScaleInc="156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32B9186E-5A8C-4C7B-8ACF-1CECEC43B0D5}" type="presOf" srcId="{413E7E72-6809-4AC5-A059-D4E7057281EC}" destId="{D1DDE13B-09DF-42DA-8F97-6610A634A9A7}" srcOrd="1" destOrd="0" presId="urn:microsoft.com/office/officeart/2005/8/layout/radial5"/>
    <dgm:cxn modelId="{4497344D-A52B-4A7C-9489-EAB8A7B2C05E}" type="presOf" srcId="{54828DB0-B58A-4601-B611-6E7E8DF262EE}" destId="{0702B45E-7B42-412E-AC69-0B97C83665F7}" srcOrd="0" destOrd="0" presId="urn:microsoft.com/office/officeart/2005/8/layout/radial5"/>
    <dgm:cxn modelId="{9113D913-64FA-46D0-BA2D-67DF7612A3FB}" srcId="{30475C57-C10F-413D-90AF-3119BF5CAB5D}" destId="{8F9D2F4E-B8B1-4E02-BDEA-CCC1F3BCDB12}" srcOrd="0" destOrd="0" parTransId="{34F0018D-D3BB-42AA-8C1D-CA40A858B2B8}" sibTransId="{83195781-3693-407C-BD85-DC41CAB8D733}"/>
    <dgm:cxn modelId="{58E41665-9648-4AEB-93DB-7E9559580A9A}" type="presOf" srcId="{3DC84C97-872E-467A-9AB1-9D2B979ED807}" destId="{68E285C5-87BA-4DE0-AB4C-4D853FE1104A}" srcOrd="0" destOrd="0" presId="urn:microsoft.com/office/officeart/2005/8/layout/radial5"/>
    <dgm:cxn modelId="{C2184F15-218A-4AEA-9CFC-95EFB20582FA}" srcId="{30475C57-C10F-413D-90AF-3119BF5CAB5D}" destId="{98FAFC93-53C7-46D0-8A65-35E04D79DC58}" srcOrd="1" destOrd="0" parTransId="{D65018D8-2C42-45F1-961E-F6F2B6EEB571}" sibTransId="{87B8F98D-C9D2-4FA1-9B09-EF8FA9BC3AD7}"/>
    <dgm:cxn modelId="{B57D8023-B802-494F-9F60-1BF647D9B8A1}" srcId="{8F9D2F4E-B8B1-4E02-BDEA-CCC1F3BCDB12}" destId="{00D1B7F7-1D5A-4101-8B47-11178FEFC794}" srcOrd="1" destOrd="0" parTransId="{54828DB0-B58A-4601-B611-6E7E8DF262EE}" sibTransId="{FE870124-3ECD-4B4F-857D-23920F223362}"/>
    <dgm:cxn modelId="{633E1F58-07D9-43C4-9E15-07173ACDE904}" srcId="{8F9D2F4E-B8B1-4E02-BDEA-CCC1F3BCDB12}" destId="{19E2103F-9BD1-4F6F-B6A6-40C732D7AF5E}" srcOrd="2" destOrd="0" parTransId="{413E7E72-6809-4AC5-A059-D4E7057281EC}" sibTransId="{89DB44B1-2287-4DC0-BEC3-5EF92FA14BD3}"/>
    <dgm:cxn modelId="{2CF38178-9FC1-47FA-AB1A-F14571208B78}" type="presOf" srcId="{413E7E72-6809-4AC5-A059-D4E7057281EC}" destId="{27D94099-CCCD-441A-B948-FDBFEBA40436}" srcOrd="0" destOrd="0" presId="urn:microsoft.com/office/officeart/2005/8/layout/radial5"/>
    <dgm:cxn modelId="{BAEB1B49-33C2-4A8B-8BBE-C3637FFD0C90}" srcId="{8F9D2F4E-B8B1-4E02-BDEA-CCC1F3BCDB12}" destId="{9FF8EB42-292A-4CF0-AFD4-C83300FF81CB}" srcOrd="0" destOrd="0" parTransId="{3DC84C97-872E-467A-9AB1-9D2B979ED807}" sibTransId="{5027F9AC-58E5-43B8-951D-B1827BE44172}"/>
    <dgm:cxn modelId="{B1EC121D-B54F-4478-AB0D-CCC0335CE1DD}" type="presOf" srcId="{9FF8EB42-292A-4CF0-AFD4-C83300FF81CB}" destId="{5F564F43-8C9F-480F-98BD-C19FA39B270B}" srcOrd="0" destOrd="0" presId="urn:microsoft.com/office/officeart/2005/8/layout/radial5"/>
    <dgm:cxn modelId="{353D785C-2F5D-4E7C-A112-C9C833F3C511}" type="presOf" srcId="{19E2103F-9BD1-4F6F-B6A6-40C732D7AF5E}" destId="{A9368DA4-D1EB-4C9A-887F-8C8AB8323729}" srcOrd="0" destOrd="0" presId="urn:microsoft.com/office/officeart/2005/8/layout/radial5"/>
    <dgm:cxn modelId="{5ACB82E8-11A2-4E89-AC01-D7D9C2173815}" type="presOf" srcId="{00D1B7F7-1D5A-4101-8B47-11178FEFC794}" destId="{ED30D52F-BCC6-488D-B280-4C6D2509943B}" srcOrd="0" destOrd="0" presId="urn:microsoft.com/office/officeart/2005/8/layout/radial5"/>
    <dgm:cxn modelId="{3E09DFF9-D8BE-4E4B-9189-66D0118305D5}" type="presOf" srcId="{8F9D2F4E-B8B1-4E02-BDEA-CCC1F3BCDB12}" destId="{F6032126-F469-4E2F-AB6D-70E4E4E31D48}" srcOrd="0" destOrd="0" presId="urn:microsoft.com/office/officeart/2005/8/layout/radial5"/>
    <dgm:cxn modelId="{D373AC1D-ABC4-4618-94D3-ADB4D679320F}" type="presOf" srcId="{3DC84C97-872E-467A-9AB1-9D2B979ED807}" destId="{2422DF67-E261-40EA-BE1E-6FFFF541658E}" srcOrd="1" destOrd="0" presId="urn:microsoft.com/office/officeart/2005/8/layout/radial5"/>
    <dgm:cxn modelId="{77D0FA7C-F8E9-4EC7-8A8F-3221C4E551CA}" type="presOf" srcId="{54828DB0-B58A-4601-B611-6E7E8DF262EE}" destId="{B95C080F-A9C7-4EC3-A320-1F8397381DE2}" srcOrd="1" destOrd="0" presId="urn:microsoft.com/office/officeart/2005/8/layout/radial5"/>
    <dgm:cxn modelId="{71666AB2-7916-4A86-B2A6-92DBC83A8448}" type="presOf" srcId="{30475C57-C10F-413D-90AF-3119BF5CAB5D}" destId="{6963944F-3675-476F-B7F6-3CF60D608A2D}" srcOrd="0" destOrd="0" presId="urn:microsoft.com/office/officeart/2005/8/layout/radial5"/>
    <dgm:cxn modelId="{A17187EA-B718-4D19-B942-9E8377959894}" type="presParOf" srcId="{6963944F-3675-476F-B7F6-3CF60D608A2D}" destId="{F6032126-F469-4E2F-AB6D-70E4E4E31D48}" srcOrd="0" destOrd="0" presId="urn:microsoft.com/office/officeart/2005/8/layout/radial5"/>
    <dgm:cxn modelId="{437353B5-4C5F-4951-8522-479BA0DA511A}" type="presParOf" srcId="{6963944F-3675-476F-B7F6-3CF60D608A2D}" destId="{68E285C5-87BA-4DE0-AB4C-4D853FE1104A}" srcOrd="1" destOrd="0" presId="urn:microsoft.com/office/officeart/2005/8/layout/radial5"/>
    <dgm:cxn modelId="{6CEE74A5-2A6B-4350-9FD9-82D90912B0F2}" type="presParOf" srcId="{68E285C5-87BA-4DE0-AB4C-4D853FE1104A}" destId="{2422DF67-E261-40EA-BE1E-6FFFF541658E}" srcOrd="0" destOrd="0" presId="urn:microsoft.com/office/officeart/2005/8/layout/radial5"/>
    <dgm:cxn modelId="{EBE3B5C5-5CD2-4ECE-A438-F7F587383001}" type="presParOf" srcId="{6963944F-3675-476F-B7F6-3CF60D608A2D}" destId="{5F564F43-8C9F-480F-98BD-C19FA39B270B}" srcOrd="2" destOrd="0" presId="urn:microsoft.com/office/officeart/2005/8/layout/radial5"/>
    <dgm:cxn modelId="{37AA9F8B-82F6-4C52-8AD7-7362E7587580}" type="presParOf" srcId="{6963944F-3675-476F-B7F6-3CF60D608A2D}" destId="{0702B45E-7B42-412E-AC69-0B97C83665F7}" srcOrd="3" destOrd="0" presId="urn:microsoft.com/office/officeart/2005/8/layout/radial5"/>
    <dgm:cxn modelId="{91FA4148-3089-42B2-8017-28977301AEEA}" type="presParOf" srcId="{0702B45E-7B42-412E-AC69-0B97C83665F7}" destId="{B95C080F-A9C7-4EC3-A320-1F8397381DE2}" srcOrd="0" destOrd="0" presId="urn:microsoft.com/office/officeart/2005/8/layout/radial5"/>
    <dgm:cxn modelId="{B59D0D5E-9413-4C2E-A262-E73AC3F3DD7D}" type="presParOf" srcId="{6963944F-3675-476F-B7F6-3CF60D608A2D}" destId="{ED30D52F-BCC6-488D-B280-4C6D2509943B}" srcOrd="4" destOrd="0" presId="urn:microsoft.com/office/officeart/2005/8/layout/radial5"/>
    <dgm:cxn modelId="{65A1223D-0416-4908-A7F7-CBD9E6785FB1}" type="presParOf" srcId="{6963944F-3675-476F-B7F6-3CF60D608A2D}" destId="{27D94099-CCCD-441A-B948-FDBFEBA40436}" srcOrd="5" destOrd="0" presId="urn:microsoft.com/office/officeart/2005/8/layout/radial5"/>
    <dgm:cxn modelId="{7BB811A6-D2E1-4C8A-8C77-67132DD8CDEF}" type="presParOf" srcId="{27D94099-CCCD-441A-B948-FDBFEBA40436}" destId="{D1DDE13B-09DF-42DA-8F97-6610A634A9A7}" srcOrd="0" destOrd="0" presId="urn:microsoft.com/office/officeart/2005/8/layout/radial5"/>
    <dgm:cxn modelId="{B8E44A36-CB66-446F-95AE-98DD6BBE0D3D}" type="presParOf" srcId="{6963944F-3675-476F-B7F6-3CF60D608A2D}" destId="{A9368DA4-D1EB-4C9A-887F-8C8AB8323729}" srcOrd="6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3AB7F53-29EF-4AAC-B5C8-74CA7F0A7FEB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68BCC724-D562-4C3C-8660-2613CCC5C689}">
      <dgm:prSet phldrT="[Tekst]" custT="1"/>
      <dgm:spPr/>
      <dgm:t>
        <a:bodyPr/>
        <a:lstStyle/>
        <a:p>
          <a:endParaRPr lang="pl-PL" sz="1000" dirty="0"/>
        </a:p>
      </dgm:t>
    </dgm:pt>
    <dgm:pt modelId="{E12EF2EE-59B7-43C1-8AD2-90083686760C}" type="parTrans" cxnId="{1E18F474-97E8-4D55-B15B-54AD772F0E53}">
      <dgm:prSet/>
      <dgm:spPr/>
      <dgm:t>
        <a:bodyPr/>
        <a:lstStyle/>
        <a:p>
          <a:endParaRPr lang="pl-PL"/>
        </a:p>
      </dgm:t>
    </dgm:pt>
    <dgm:pt modelId="{1B44E46F-296D-4654-868E-8BB0EB238F20}" type="sibTrans" cxnId="{1E18F474-97E8-4D55-B15B-54AD772F0E53}">
      <dgm:prSet/>
      <dgm:spPr/>
      <dgm:t>
        <a:bodyPr/>
        <a:lstStyle/>
        <a:p>
          <a:endParaRPr lang="pl-PL"/>
        </a:p>
      </dgm:t>
    </dgm:pt>
    <dgm:pt modelId="{45612E0C-E50B-423B-9166-E0F48C825BA1}">
      <dgm:prSet phldrT="[Tekst]" phldr="1"/>
      <dgm:spPr/>
      <dgm:t>
        <a:bodyPr/>
        <a:lstStyle/>
        <a:p>
          <a:endParaRPr lang="pl-PL" dirty="0"/>
        </a:p>
      </dgm:t>
    </dgm:pt>
    <dgm:pt modelId="{B29C9E57-E79E-416B-991C-26355E453BA1}" type="parTrans" cxnId="{141E256E-2909-4B13-8F0D-CB43C98FA240}">
      <dgm:prSet/>
      <dgm:spPr/>
      <dgm:t>
        <a:bodyPr/>
        <a:lstStyle/>
        <a:p>
          <a:endParaRPr lang="pl-PL"/>
        </a:p>
      </dgm:t>
    </dgm:pt>
    <dgm:pt modelId="{562699B7-3C24-489A-B2FD-6E88CEDE0494}" type="sibTrans" cxnId="{141E256E-2909-4B13-8F0D-CB43C98FA240}">
      <dgm:prSet/>
      <dgm:spPr/>
      <dgm:t>
        <a:bodyPr/>
        <a:lstStyle/>
        <a:p>
          <a:endParaRPr lang="pl-PL"/>
        </a:p>
      </dgm:t>
    </dgm:pt>
    <dgm:pt modelId="{F6AC1536-24D9-468C-90CB-D3033AC26366}" type="pres">
      <dgm:prSet presAssocID="{33AB7F53-29EF-4AAC-B5C8-74CA7F0A7FEB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7A1803D4-5170-4204-967F-6B31E5BD12EA}" type="pres">
      <dgm:prSet presAssocID="{33AB7F53-29EF-4AAC-B5C8-74CA7F0A7FEB}" presName="arrow" presStyleLbl="bgShp" presStyleIdx="0" presStyleCnt="1"/>
      <dgm:spPr/>
    </dgm:pt>
    <dgm:pt modelId="{0DB8D156-810B-4435-A35F-C4CF51E6A30E}" type="pres">
      <dgm:prSet presAssocID="{33AB7F53-29EF-4AAC-B5C8-74CA7F0A7FEB}" presName="linearProcess" presStyleCnt="0"/>
      <dgm:spPr/>
    </dgm:pt>
    <dgm:pt modelId="{86890E1A-F373-44F7-83E8-E821ECE53DE7}" type="pres">
      <dgm:prSet presAssocID="{68BCC724-D562-4C3C-8660-2613CCC5C689}" presName="textNode" presStyleLbl="node1" presStyleIdx="0" presStyleCnt="2" custScaleX="168582" custScaleY="250000" custLinFactNeighborX="-53784" custLinFactNeighborY="0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0C13114B-3080-40CC-83D0-958DF2C38678}" type="pres">
      <dgm:prSet presAssocID="{1B44E46F-296D-4654-868E-8BB0EB238F20}" presName="sibTrans" presStyleCnt="0"/>
      <dgm:spPr/>
    </dgm:pt>
    <dgm:pt modelId="{95DD32DA-678A-432F-89AA-B7A1305923E0}" type="pres">
      <dgm:prSet presAssocID="{45612E0C-E50B-423B-9166-E0F48C825BA1}" presName="textNode" presStyleLbl="node1" presStyleIdx="1" presStyleCnt="2" custScaleX="159386" custScaleY="250000" custLinFactNeighborX="-16548" custLinFactNeighborY="0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1E18F474-97E8-4D55-B15B-54AD772F0E53}" srcId="{33AB7F53-29EF-4AAC-B5C8-74CA7F0A7FEB}" destId="{68BCC724-D562-4C3C-8660-2613CCC5C689}" srcOrd="0" destOrd="0" parTransId="{E12EF2EE-59B7-43C1-8AD2-90083686760C}" sibTransId="{1B44E46F-296D-4654-868E-8BB0EB238F20}"/>
    <dgm:cxn modelId="{E30AC702-3FEA-46A8-A052-6B9DA4D2A2A0}" type="presOf" srcId="{68BCC724-D562-4C3C-8660-2613CCC5C689}" destId="{86890E1A-F373-44F7-83E8-E821ECE53DE7}" srcOrd="0" destOrd="0" presId="urn:microsoft.com/office/officeart/2005/8/layout/hProcess9"/>
    <dgm:cxn modelId="{141E256E-2909-4B13-8F0D-CB43C98FA240}" srcId="{33AB7F53-29EF-4AAC-B5C8-74CA7F0A7FEB}" destId="{45612E0C-E50B-423B-9166-E0F48C825BA1}" srcOrd="1" destOrd="0" parTransId="{B29C9E57-E79E-416B-991C-26355E453BA1}" sibTransId="{562699B7-3C24-489A-B2FD-6E88CEDE0494}"/>
    <dgm:cxn modelId="{DB55C240-E245-4897-B09E-82766C5682D3}" type="presOf" srcId="{45612E0C-E50B-423B-9166-E0F48C825BA1}" destId="{95DD32DA-678A-432F-89AA-B7A1305923E0}" srcOrd="0" destOrd="0" presId="urn:microsoft.com/office/officeart/2005/8/layout/hProcess9"/>
    <dgm:cxn modelId="{BC87769A-B877-4111-95EB-51B66C257E34}" type="presOf" srcId="{33AB7F53-29EF-4AAC-B5C8-74CA7F0A7FEB}" destId="{F6AC1536-24D9-468C-90CB-D3033AC26366}" srcOrd="0" destOrd="0" presId="urn:microsoft.com/office/officeart/2005/8/layout/hProcess9"/>
    <dgm:cxn modelId="{51A1994C-B697-4518-84A0-4BFAC970E608}" type="presParOf" srcId="{F6AC1536-24D9-468C-90CB-D3033AC26366}" destId="{7A1803D4-5170-4204-967F-6B31E5BD12EA}" srcOrd="0" destOrd="0" presId="urn:microsoft.com/office/officeart/2005/8/layout/hProcess9"/>
    <dgm:cxn modelId="{1AFDB7A6-48C2-4369-8B02-37B0A362D3C8}" type="presParOf" srcId="{F6AC1536-24D9-468C-90CB-D3033AC26366}" destId="{0DB8D156-810B-4435-A35F-C4CF51E6A30E}" srcOrd="1" destOrd="0" presId="urn:microsoft.com/office/officeart/2005/8/layout/hProcess9"/>
    <dgm:cxn modelId="{22DFEAC3-D334-41A1-872A-9C8047E914B5}" type="presParOf" srcId="{0DB8D156-810B-4435-A35F-C4CF51E6A30E}" destId="{86890E1A-F373-44F7-83E8-E821ECE53DE7}" srcOrd="0" destOrd="0" presId="urn:microsoft.com/office/officeart/2005/8/layout/hProcess9"/>
    <dgm:cxn modelId="{153169D1-5A47-4379-BA4E-D7DA542D7E09}" type="presParOf" srcId="{0DB8D156-810B-4435-A35F-C4CF51E6A30E}" destId="{0C13114B-3080-40CC-83D0-958DF2C38678}" srcOrd="1" destOrd="0" presId="urn:microsoft.com/office/officeart/2005/8/layout/hProcess9"/>
    <dgm:cxn modelId="{A10B8BC7-4F03-49D3-A7EF-5A31FF7FF674}" type="presParOf" srcId="{0DB8D156-810B-4435-A35F-C4CF51E6A30E}" destId="{95DD32DA-678A-432F-89AA-B7A1305923E0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3AB7F53-29EF-4AAC-B5C8-74CA7F0A7FEB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45612E0C-E50B-423B-9166-E0F48C825BA1}">
      <dgm:prSet phldrT="[Tekst]" phldr="1"/>
      <dgm:spPr/>
      <dgm:t>
        <a:bodyPr/>
        <a:lstStyle/>
        <a:p>
          <a:endParaRPr lang="pl-PL" dirty="0"/>
        </a:p>
      </dgm:t>
    </dgm:pt>
    <dgm:pt modelId="{B29C9E57-E79E-416B-991C-26355E453BA1}" type="parTrans" cxnId="{141E256E-2909-4B13-8F0D-CB43C98FA240}">
      <dgm:prSet/>
      <dgm:spPr/>
      <dgm:t>
        <a:bodyPr/>
        <a:lstStyle/>
        <a:p>
          <a:endParaRPr lang="pl-PL"/>
        </a:p>
      </dgm:t>
    </dgm:pt>
    <dgm:pt modelId="{562699B7-3C24-489A-B2FD-6E88CEDE0494}" type="sibTrans" cxnId="{141E256E-2909-4B13-8F0D-CB43C98FA240}">
      <dgm:prSet/>
      <dgm:spPr/>
      <dgm:t>
        <a:bodyPr/>
        <a:lstStyle/>
        <a:p>
          <a:endParaRPr lang="pl-PL"/>
        </a:p>
      </dgm:t>
    </dgm:pt>
    <dgm:pt modelId="{82C66280-7DD0-440D-8AE8-A742CC4E86CA}">
      <dgm:prSet phldrT="[Tekst]" phldr="1"/>
      <dgm:spPr/>
      <dgm:t>
        <a:bodyPr/>
        <a:lstStyle/>
        <a:p>
          <a:endParaRPr lang="pl-PL" dirty="0"/>
        </a:p>
      </dgm:t>
    </dgm:pt>
    <dgm:pt modelId="{EE8E5ACC-042C-49DC-A908-B5C0B97DB897}" type="parTrans" cxnId="{72E07A60-AB6C-428E-822D-1EF32110B6D6}">
      <dgm:prSet/>
      <dgm:spPr/>
      <dgm:t>
        <a:bodyPr/>
        <a:lstStyle/>
        <a:p>
          <a:endParaRPr lang="pl-PL"/>
        </a:p>
      </dgm:t>
    </dgm:pt>
    <dgm:pt modelId="{C528655D-5D44-4FDF-9E93-E7FFE610D446}" type="sibTrans" cxnId="{72E07A60-AB6C-428E-822D-1EF32110B6D6}">
      <dgm:prSet/>
      <dgm:spPr/>
      <dgm:t>
        <a:bodyPr/>
        <a:lstStyle/>
        <a:p>
          <a:endParaRPr lang="pl-PL"/>
        </a:p>
      </dgm:t>
    </dgm:pt>
    <dgm:pt modelId="{F6AC1536-24D9-468C-90CB-D3033AC26366}" type="pres">
      <dgm:prSet presAssocID="{33AB7F53-29EF-4AAC-B5C8-74CA7F0A7FEB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7A1803D4-5170-4204-967F-6B31E5BD12EA}" type="pres">
      <dgm:prSet presAssocID="{33AB7F53-29EF-4AAC-B5C8-74CA7F0A7FEB}" presName="arrow" presStyleLbl="bgShp" presStyleIdx="0" presStyleCnt="1"/>
      <dgm:spPr/>
    </dgm:pt>
    <dgm:pt modelId="{0DB8D156-810B-4435-A35F-C4CF51E6A30E}" type="pres">
      <dgm:prSet presAssocID="{33AB7F53-29EF-4AAC-B5C8-74CA7F0A7FEB}" presName="linearProcess" presStyleCnt="0"/>
      <dgm:spPr/>
    </dgm:pt>
    <dgm:pt modelId="{95DD32DA-678A-432F-89AA-B7A1305923E0}" type="pres">
      <dgm:prSet presAssocID="{45612E0C-E50B-423B-9166-E0F48C825BA1}" presName="textNode" presStyleLbl="node1" presStyleIdx="0" presStyleCnt="2" custScaleX="151025" custScaleY="237146" custLinFactNeighborX="-13" custLinFactNeighborY="1383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C8E8ECB-EAF8-4B5F-8F07-B63B1CBEF582}" type="pres">
      <dgm:prSet presAssocID="{562699B7-3C24-489A-B2FD-6E88CEDE0494}" presName="sibTrans" presStyleCnt="0"/>
      <dgm:spPr/>
    </dgm:pt>
    <dgm:pt modelId="{9BA5EFE9-8E18-4A40-A256-5063C8B053C1}" type="pres">
      <dgm:prSet presAssocID="{82C66280-7DD0-440D-8AE8-A742CC4E86CA}" presName="textNode" presStyleLbl="node1" presStyleIdx="1" presStyleCnt="2" custScaleX="188602" custScaleY="206581" custLinFactNeighborX="-33953" custLinFactNeighborY="-787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23B55AF5-17F2-4A05-B027-2779101B00E8}" type="presOf" srcId="{82C66280-7DD0-440D-8AE8-A742CC4E86CA}" destId="{9BA5EFE9-8E18-4A40-A256-5063C8B053C1}" srcOrd="0" destOrd="0" presId="urn:microsoft.com/office/officeart/2005/8/layout/hProcess9"/>
    <dgm:cxn modelId="{047C3109-1C43-4309-88CE-372ED5275F27}" type="presOf" srcId="{45612E0C-E50B-423B-9166-E0F48C825BA1}" destId="{95DD32DA-678A-432F-89AA-B7A1305923E0}" srcOrd="0" destOrd="0" presId="urn:microsoft.com/office/officeart/2005/8/layout/hProcess9"/>
    <dgm:cxn modelId="{141E256E-2909-4B13-8F0D-CB43C98FA240}" srcId="{33AB7F53-29EF-4AAC-B5C8-74CA7F0A7FEB}" destId="{45612E0C-E50B-423B-9166-E0F48C825BA1}" srcOrd="0" destOrd="0" parTransId="{B29C9E57-E79E-416B-991C-26355E453BA1}" sibTransId="{562699B7-3C24-489A-B2FD-6E88CEDE0494}"/>
    <dgm:cxn modelId="{F1AA9E32-92B1-4CA1-A455-B7EEA6F79A9D}" type="presOf" srcId="{33AB7F53-29EF-4AAC-B5C8-74CA7F0A7FEB}" destId="{F6AC1536-24D9-468C-90CB-D3033AC26366}" srcOrd="0" destOrd="0" presId="urn:microsoft.com/office/officeart/2005/8/layout/hProcess9"/>
    <dgm:cxn modelId="{72E07A60-AB6C-428E-822D-1EF32110B6D6}" srcId="{33AB7F53-29EF-4AAC-B5C8-74CA7F0A7FEB}" destId="{82C66280-7DD0-440D-8AE8-A742CC4E86CA}" srcOrd="1" destOrd="0" parTransId="{EE8E5ACC-042C-49DC-A908-B5C0B97DB897}" sibTransId="{C528655D-5D44-4FDF-9E93-E7FFE610D446}"/>
    <dgm:cxn modelId="{C0956005-441C-43F7-B16E-195A4B6655F2}" type="presParOf" srcId="{F6AC1536-24D9-468C-90CB-D3033AC26366}" destId="{7A1803D4-5170-4204-967F-6B31E5BD12EA}" srcOrd="0" destOrd="0" presId="urn:microsoft.com/office/officeart/2005/8/layout/hProcess9"/>
    <dgm:cxn modelId="{FBDBEF86-CB6C-4B9C-9BDA-51ED76F89CFE}" type="presParOf" srcId="{F6AC1536-24D9-468C-90CB-D3033AC26366}" destId="{0DB8D156-810B-4435-A35F-C4CF51E6A30E}" srcOrd="1" destOrd="0" presId="urn:microsoft.com/office/officeart/2005/8/layout/hProcess9"/>
    <dgm:cxn modelId="{A364D966-B2EF-4C8F-B393-6CB76E2A7B27}" type="presParOf" srcId="{0DB8D156-810B-4435-A35F-C4CF51E6A30E}" destId="{95DD32DA-678A-432F-89AA-B7A1305923E0}" srcOrd="0" destOrd="0" presId="urn:microsoft.com/office/officeart/2005/8/layout/hProcess9"/>
    <dgm:cxn modelId="{3AF164FC-9017-4668-9500-B909543F8A71}" type="presParOf" srcId="{0DB8D156-810B-4435-A35F-C4CF51E6A30E}" destId="{3C8E8ECB-EAF8-4B5F-8F07-B63B1CBEF582}" srcOrd="1" destOrd="0" presId="urn:microsoft.com/office/officeart/2005/8/layout/hProcess9"/>
    <dgm:cxn modelId="{1CCC18A2-366B-4C6D-BBE7-13EBDE4B449D}" type="presParOf" srcId="{0DB8D156-810B-4435-A35F-C4CF51E6A30E}" destId="{9BA5EFE9-8E18-4A40-A256-5063C8B053C1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FA094D6-1AA8-4192-905E-C920A78511B8}" type="doc">
      <dgm:prSet loTypeId="urn:microsoft.com/office/officeart/2005/8/layout/venn1" loCatId="relationship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pl-PL"/>
        </a:p>
      </dgm:t>
    </dgm:pt>
    <dgm:pt modelId="{DF07E2CC-BD9B-4608-A627-69CD69E68AB5}">
      <dgm:prSet phldrT="[Tekst]" phldr="1"/>
      <dgm:spPr/>
      <dgm:t>
        <a:bodyPr/>
        <a:lstStyle/>
        <a:p>
          <a:endParaRPr lang="pl-PL" dirty="0"/>
        </a:p>
      </dgm:t>
    </dgm:pt>
    <dgm:pt modelId="{77BD5CFA-618F-490B-80D6-E8CDCB5C8810}" type="parTrans" cxnId="{0D3CCF42-2200-43FF-88DD-D7FED89072B9}">
      <dgm:prSet/>
      <dgm:spPr/>
      <dgm:t>
        <a:bodyPr/>
        <a:lstStyle/>
        <a:p>
          <a:endParaRPr lang="pl-PL"/>
        </a:p>
      </dgm:t>
    </dgm:pt>
    <dgm:pt modelId="{EC1B3B64-ABA1-4464-8744-582E1E02FD0E}" type="sibTrans" cxnId="{0D3CCF42-2200-43FF-88DD-D7FED89072B9}">
      <dgm:prSet/>
      <dgm:spPr/>
      <dgm:t>
        <a:bodyPr/>
        <a:lstStyle/>
        <a:p>
          <a:endParaRPr lang="pl-PL"/>
        </a:p>
      </dgm:t>
    </dgm:pt>
    <dgm:pt modelId="{3E3D4EF0-68B0-4196-9B51-52F9501338B0}">
      <dgm:prSet phldrT="[Tekst]" phldr="1"/>
      <dgm:spPr/>
      <dgm:t>
        <a:bodyPr/>
        <a:lstStyle/>
        <a:p>
          <a:endParaRPr lang="pl-PL" dirty="0"/>
        </a:p>
      </dgm:t>
    </dgm:pt>
    <dgm:pt modelId="{0CF006A6-65B7-45BC-99E9-AF45FA7211F8}" type="parTrans" cxnId="{281BFDF2-3E3F-463F-9F69-6FE474B75A1B}">
      <dgm:prSet/>
      <dgm:spPr/>
      <dgm:t>
        <a:bodyPr/>
        <a:lstStyle/>
        <a:p>
          <a:endParaRPr lang="pl-PL"/>
        </a:p>
      </dgm:t>
    </dgm:pt>
    <dgm:pt modelId="{60D01647-0790-41F2-8F9B-AECAA765B743}" type="sibTrans" cxnId="{281BFDF2-3E3F-463F-9F69-6FE474B75A1B}">
      <dgm:prSet/>
      <dgm:spPr/>
      <dgm:t>
        <a:bodyPr/>
        <a:lstStyle/>
        <a:p>
          <a:endParaRPr lang="pl-PL"/>
        </a:p>
      </dgm:t>
    </dgm:pt>
    <dgm:pt modelId="{FA4D401A-7F49-4A87-A95E-75446C60FE78}">
      <dgm:prSet phldrT="[Tekst]" phldr="1"/>
      <dgm:spPr/>
      <dgm:t>
        <a:bodyPr/>
        <a:lstStyle/>
        <a:p>
          <a:endParaRPr lang="pl-PL" dirty="0"/>
        </a:p>
      </dgm:t>
    </dgm:pt>
    <dgm:pt modelId="{08AA772F-C0B3-4D92-BDE1-37DA44F5A129}" type="parTrans" cxnId="{4C5B6940-9C03-4EB9-B3AC-72218D030D94}">
      <dgm:prSet/>
      <dgm:spPr/>
      <dgm:t>
        <a:bodyPr/>
        <a:lstStyle/>
        <a:p>
          <a:endParaRPr lang="pl-PL"/>
        </a:p>
      </dgm:t>
    </dgm:pt>
    <dgm:pt modelId="{113961D3-7A82-4E60-903D-9B76C286E07E}" type="sibTrans" cxnId="{4C5B6940-9C03-4EB9-B3AC-72218D030D94}">
      <dgm:prSet/>
      <dgm:spPr/>
      <dgm:t>
        <a:bodyPr/>
        <a:lstStyle/>
        <a:p>
          <a:endParaRPr lang="pl-PL"/>
        </a:p>
      </dgm:t>
    </dgm:pt>
    <dgm:pt modelId="{949B8F6E-D52C-4A5C-B6AC-664082C653C7}">
      <dgm:prSet phldrT="[Tekst]" phldr="1"/>
      <dgm:spPr/>
      <dgm:t>
        <a:bodyPr/>
        <a:lstStyle/>
        <a:p>
          <a:endParaRPr lang="pl-PL" dirty="0"/>
        </a:p>
      </dgm:t>
    </dgm:pt>
    <dgm:pt modelId="{D7E3E4BD-59A8-4C30-BBE5-C32DEB646869}" type="parTrans" cxnId="{183197EA-34F7-4091-9F27-64F4A3E06EC4}">
      <dgm:prSet/>
      <dgm:spPr/>
      <dgm:t>
        <a:bodyPr/>
        <a:lstStyle/>
        <a:p>
          <a:endParaRPr lang="pl-PL"/>
        </a:p>
      </dgm:t>
    </dgm:pt>
    <dgm:pt modelId="{BACEDADA-7756-4F42-A9B5-DFD194154DC8}" type="sibTrans" cxnId="{183197EA-34F7-4091-9F27-64F4A3E06EC4}">
      <dgm:prSet/>
      <dgm:spPr/>
      <dgm:t>
        <a:bodyPr/>
        <a:lstStyle/>
        <a:p>
          <a:endParaRPr lang="pl-PL"/>
        </a:p>
      </dgm:t>
    </dgm:pt>
    <dgm:pt modelId="{7C41B2F9-5AC2-4A03-9B3E-3F05B96A4921}" type="pres">
      <dgm:prSet presAssocID="{2FA094D6-1AA8-4192-905E-C920A78511B8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CF2DB044-DBD6-4C32-9C54-7177B1EAF251}" type="pres">
      <dgm:prSet presAssocID="{DF07E2CC-BD9B-4608-A627-69CD69E68AB5}" presName="circ1" presStyleLbl="vennNode1" presStyleIdx="0" presStyleCnt="4" custScaleX="129354" custScaleY="118541" custLinFactNeighborX="-144" custLinFactNeighborY="-3569"/>
      <dgm:spPr/>
      <dgm:t>
        <a:bodyPr/>
        <a:lstStyle/>
        <a:p>
          <a:endParaRPr lang="pl-PL"/>
        </a:p>
      </dgm:t>
    </dgm:pt>
    <dgm:pt modelId="{76329413-012D-4783-9586-DBFF78226CE7}" type="pres">
      <dgm:prSet presAssocID="{DF07E2CC-BD9B-4608-A627-69CD69E68AB5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90DE745-69A0-41D4-8A60-00A6EFEA5627}" type="pres">
      <dgm:prSet presAssocID="{3E3D4EF0-68B0-4196-9B51-52F9501338B0}" presName="circ2" presStyleLbl="vennNode1" presStyleIdx="1" presStyleCnt="4" custScaleX="120381" custScaleY="116251" custLinFactNeighborX="12988" custLinFactNeighborY="-2350"/>
      <dgm:spPr/>
      <dgm:t>
        <a:bodyPr/>
        <a:lstStyle/>
        <a:p>
          <a:endParaRPr lang="pl-PL"/>
        </a:p>
      </dgm:t>
    </dgm:pt>
    <dgm:pt modelId="{718F422C-DFBC-4C61-949D-B4885A638696}" type="pres">
      <dgm:prSet presAssocID="{3E3D4EF0-68B0-4196-9B51-52F9501338B0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69C634B6-B543-4CCB-BB99-A250E490D654}" type="pres">
      <dgm:prSet presAssocID="{FA4D401A-7F49-4A87-A95E-75446C60FE78}" presName="circ3" presStyleLbl="vennNode1" presStyleIdx="2" presStyleCnt="4" custScaleX="120571" custScaleY="117270" custLinFactNeighborX="3" custLinFactNeighborY="1295"/>
      <dgm:spPr/>
      <dgm:t>
        <a:bodyPr/>
        <a:lstStyle/>
        <a:p>
          <a:endParaRPr lang="pl-PL"/>
        </a:p>
      </dgm:t>
    </dgm:pt>
    <dgm:pt modelId="{BAD39C44-6ED7-4F9C-8014-0FE1047C40C0}" type="pres">
      <dgm:prSet presAssocID="{FA4D401A-7F49-4A87-A95E-75446C60FE78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AFB12EF-5533-4D06-840C-B992B020A5DA}" type="pres">
      <dgm:prSet presAssocID="{949B8F6E-D52C-4A5C-B6AC-664082C653C7}" presName="circ4" presStyleLbl="vennNode1" presStyleIdx="3" presStyleCnt="4" custScaleX="130171" custScaleY="122484" custLinFactNeighborX="-6598" custLinFactNeighborY="-4612"/>
      <dgm:spPr/>
      <dgm:t>
        <a:bodyPr/>
        <a:lstStyle/>
        <a:p>
          <a:endParaRPr lang="pl-PL"/>
        </a:p>
      </dgm:t>
    </dgm:pt>
    <dgm:pt modelId="{D379C159-CE09-455E-84F3-03554DBD9A05}" type="pres">
      <dgm:prSet presAssocID="{949B8F6E-D52C-4A5C-B6AC-664082C653C7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43AC84D4-901D-4B2A-BFA5-25E0C398C4E5}" type="presOf" srcId="{2FA094D6-1AA8-4192-905E-C920A78511B8}" destId="{7C41B2F9-5AC2-4A03-9B3E-3F05B96A4921}" srcOrd="0" destOrd="0" presId="urn:microsoft.com/office/officeart/2005/8/layout/venn1"/>
    <dgm:cxn modelId="{92CF7970-3FDE-420F-AE88-C183DF19440B}" type="presOf" srcId="{949B8F6E-D52C-4A5C-B6AC-664082C653C7}" destId="{D379C159-CE09-455E-84F3-03554DBD9A05}" srcOrd="1" destOrd="0" presId="urn:microsoft.com/office/officeart/2005/8/layout/venn1"/>
    <dgm:cxn modelId="{CDCAF604-5FF3-4175-88EE-FEE505E922FF}" type="presOf" srcId="{3E3D4EF0-68B0-4196-9B51-52F9501338B0}" destId="{890DE745-69A0-41D4-8A60-00A6EFEA5627}" srcOrd="0" destOrd="0" presId="urn:microsoft.com/office/officeart/2005/8/layout/venn1"/>
    <dgm:cxn modelId="{0D3CCF42-2200-43FF-88DD-D7FED89072B9}" srcId="{2FA094D6-1AA8-4192-905E-C920A78511B8}" destId="{DF07E2CC-BD9B-4608-A627-69CD69E68AB5}" srcOrd="0" destOrd="0" parTransId="{77BD5CFA-618F-490B-80D6-E8CDCB5C8810}" sibTransId="{EC1B3B64-ABA1-4464-8744-582E1E02FD0E}"/>
    <dgm:cxn modelId="{3A96291E-503A-4873-A68E-9045B88DC2E9}" type="presOf" srcId="{FA4D401A-7F49-4A87-A95E-75446C60FE78}" destId="{69C634B6-B543-4CCB-BB99-A250E490D654}" srcOrd="0" destOrd="0" presId="urn:microsoft.com/office/officeart/2005/8/layout/venn1"/>
    <dgm:cxn modelId="{FEFAC87D-3B7A-458E-B5FD-F54D947BEEE4}" type="presOf" srcId="{DF07E2CC-BD9B-4608-A627-69CD69E68AB5}" destId="{76329413-012D-4783-9586-DBFF78226CE7}" srcOrd="1" destOrd="0" presId="urn:microsoft.com/office/officeart/2005/8/layout/venn1"/>
    <dgm:cxn modelId="{1407F1D3-F91B-4230-8EFF-21B9B6C68E6D}" type="presOf" srcId="{DF07E2CC-BD9B-4608-A627-69CD69E68AB5}" destId="{CF2DB044-DBD6-4C32-9C54-7177B1EAF251}" srcOrd="0" destOrd="0" presId="urn:microsoft.com/office/officeart/2005/8/layout/venn1"/>
    <dgm:cxn modelId="{47C84B21-14B3-4C86-8C1C-1D4FE733240C}" type="presOf" srcId="{FA4D401A-7F49-4A87-A95E-75446C60FE78}" destId="{BAD39C44-6ED7-4F9C-8014-0FE1047C40C0}" srcOrd="1" destOrd="0" presId="urn:microsoft.com/office/officeart/2005/8/layout/venn1"/>
    <dgm:cxn modelId="{281BFDF2-3E3F-463F-9F69-6FE474B75A1B}" srcId="{2FA094D6-1AA8-4192-905E-C920A78511B8}" destId="{3E3D4EF0-68B0-4196-9B51-52F9501338B0}" srcOrd="1" destOrd="0" parTransId="{0CF006A6-65B7-45BC-99E9-AF45FA7211F8}" sibTransId="{60D01647-0790-41F2-8F9B-AECAA765B743}"/>
    <dgm:cxn modelId="{7A17F67A-51C2-4CDE-B769-F50E73DE3166}" type="presOf" srcId="{3E3D4EF0-68B0-4196-9B51-52F9501338B0}" destId="{718F422C-DFBC-4C61-949D-B4885A638696}" srcOrd="1" destOrd="0" presId="urn:microsoft.com/office/officeart/2005/8/layout/venn1"/>
    <dgm:cxn modelId="{183197EA-34F7-4091-9F27-64F4A3E06EC4}" srcId="{2FA094D6-1AA8-4192-905E-C920A78511B8}" destId="{949B8F6E-D52C-4A5C-B6AC-664082C653C7}" srcOrd="3" destOrd="0" parTransId="{D7E3E4BD-59A8-4C30-BBE5-C32DEB646869}" sibTransId="{BACEDADA-7756-4F42-A9B5-DFD194154DC8}"/>
    <dgm:cxn modelId="{E613DF9B-7AFF-4B30-8A4C-B657A6601BF4}" type="presOf" srcId="{949B8F6E-D52C-4A5C-B6AC-664082C653C7}" destId="{4AFB12EF-5533-4D06-840C-B992B020A5DA}" srcOrd="0" destOrd="0" presId="urn:microsoft.com/office/officeart/2005/8/layout/venn1"/>
    <dgm:cxn modelId="{4C5B6940-9C03-4EB9-B3AC-72218D030D94}" srcId="{2FA094D6-1AA8-4192-905E-C920A78511B8}" destId="{FA4D401A-7F49-4A87-A95E-75446C60FE78}" srcOrd="2" destOrd="0" parTransId="{08AA772F-C0B3-4D92-BDE1-37DA44F5A129}" sibTransId="{113961D3-7A82-4E60-903D-9B76C286E07E}"/>
    <dgm:cxn modelId="{3AAA6865-611D-44AE-936B-49615DDCCE37}" type="presParOf" srcId="{7C41B2F9-5AC2-4A03-9B3E-3F05B96A4921}" destId="{CF2DB044-DBD6-4C32-9C54-7177B1EAF251}" srcOrd="0" destOrd="0" presId="urn:microsoft.com/office/officeart/2005/8/layout/venn1"/>
    <dgm:cxn modelId="{06810335-ADD4-42DE-B925-402878611762}" type="presParOf" srcId="{7C41B2F9-5AC2-4A03-9B3E-3F05B96A4921}" destId="{76329413-012D-4783-9586-DBFF78226CE7}" srcOrd="1" destOrd="0" presId="urn:microsoft.com/office/officeart/2005/8/layout/venn1"/>
    <dgm:cxn modelId="{15D0BDB3-6CCA-44DD-A97A-E78AF4FDD0F7}" type="presParOf" srcId="{7C41B2F9-5AC2-4A03-9B3E-3F05B96A4921}" destId="{890DE745-69A0-41D4-8A60-00A6EFEA5627}" srcOrd="2" destOrd="0" presId="urn:microsoft.com/office/officeart/2005/8/layout/venn1"/>
    <dgm:cxn modelId="{35A07C6B-6088-4CFB-B5EC-3EF984A62B28}" type="presParOf" srcId="{7C41B2F9-5AC2-4A03-9B3E-3F05B96A4921}" destId="{718F422C-DFBC-4C61-949D-B4885A638696}" srcOrd="3" destOrd="0" presId="urn:microsoft.com/office/officeart/2005/8/layout/venn1"/>
    <dgm:cxn modelId="{AAA6591B-04E6-4F00-9D03-15870857B291}" type="presParOf" srcId="{7C41B2F9-5AC2-4A03-9B3E-3F05B96A4921}" destId="{69C634B6-B543-4CCB-BB99-A250E490D654}" srcOrd="4" destOrd="0" presId="urn:microsoft.com/office/officeart/2005/8/layout/venn1"/>
    <dgm:cxn modelId="{8A5914CC-2CD0-4936-97DC-30A945D622B1}" type="presParOf" srcId="{7C41B2F9-5AC2-4A03-9B3E-3F05B96A4921}" destId="{BAD39C44-6ED7-4F9C-8014-0FE1047C40C0}" srcOrd="5" destOrd="0" presId="urn:microsoft.com/office/officeart/2005/8/layout/venn1"/>
    <dgm:cxn modelId="{8B4480EB-881C-4540-92DF-13E16558A471}" type="presParOf" srcId="{7C41B2F9-5AC2-4A03-9B3E-3F05B96A4921}" destId="{4AFB12EF-5533-4D06-840C-B992B020A5DA}" srcOrd="6" destOrd="0" presId="urn:microsoft.com/office/officeart/2005/8/layout/venn1"/>
    <dgm:cxn modelId="{44232B75-42D9-4CEE-9A2B-E7FD8ED2A5C1}" type="presParOf" srcId="{7C41B2F9-5AC2-4A03-9B3E-3F05B96A4921}" destId="{D379C159-CE09-455E-84F3-03554DBD9A05}" srcOrd="7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02D11A6-362E-4C2A-ADD9-22BE6F36A96C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6799E416-427B-482C-9BFC-9EAB0F68F0C0}">
      <dgm:prSet phldrT="[Tekst]" custT="1"/>
      <dgm:spPr/>
      <dgm:t>
        <a:bodyPr/>
        <a:lstStyle/>
        <a:p>
          <a:endParaRPr lang="pl-PL" sz="1600" dirty="0"/>
        </a:p>
      </dgm:t>
    </dgm:pt>
    <dgm:pt modelId="{41F9C3A6-FA2E-4EC2-9AF5-B49F80384DA6}" type="parTrans" cxnId="{07A6E84D-A0A7-46AD-A164-E18B31C092FE}">
      <dgm:prSet/>
      <dgm:spPr/>
      <dgm:t>
        <a:bodyPr/>
        <a:lstStyle/>
        <a:p>
          <a:endParaRPr lang="pl-PL"/>
        </a:p>
      </dgm:t>
    </dgm:pt>
    <dgm:pt modelId="{214AF7ED-AD97-416A-AEF0-6AB80283729C}" type="sibTrans" cxnId="{07A6E84D-A0A7-46AD-A164-E18B31C092FE}">
      <dgm:prSet/>
      <dgm:spPr/>
      <dgm:t>
        <a:bodyPr/>
        <a:lstStyle/>
        <a:p>
          <a:endParaRPr lang="pl-PL"/>
        </a:p>
      </dgm:t>
    </dgm:pt>
    <dgm:pt modelId="{EF8DDF7C-C316-40B7-A20A-170AA913F247}">
      <dgm:prSet phldrT="[Tekst]"/>
      <dgm:spPr/>
      <dgm:t>
        <a:bodyPr/>
        <a:lstStyle/>
        <a:p>
          <a:endParaRPr lang="pl-PL" dirty="0"/>
        </a:p>
      </dgm:t>
    </dgm:pt>
    <dgm:pt modelId="{63C67E73-14D9-4E98-AC5A-8A815BFC8173}" type="parTrans" cxnId="{F3AF2AF8-ADAA-4AFA-B7C6-F87FCB7D7B20}">
      <dgm:prSet/>
      <dgm:spPr/>
      <dgm:t>
        <a:bodyPr/>
        <a:lstStyle/>
        <a:p>
          <a:endParaRPr lang="pl-PL"/>
        </a:p>
      </dgm:t>
    </dgm:pt>
    <dgm:pt modelId="{FEC079A1-F4B7-44F1-B6D2-F6C539CD481C}" type="sibTrans" cxnId="{F3AF2AF8-ADAA-4AFA-B7C6-F87FCB7D7B20}">
      <dgm:prSet/>
      <dgm:spPr/>
      <dgm:t>
        <a:bodyPr/>
        <a:lstStyle/>
        <a:p>
          <a:endParaRPr lang="pl-PL"/>
        </a:p>
      </dgm:t>
    </dgm:pt>
    <dgm:pt modelId="{76469617-F0D3-4378-BC04-6D3A7F420E03}">
      <dgm:prSet phldrT="[Tekst]"/>
      <dgm:spPr/>
      <dgm:t>
        <a:bodyPr/>
        <a:lstStyle/>
        <a:p>
          <a:endParaRPr lang="pl-PL" dirty="0"/>
        </a:p>
      </dgm:t>
    </dgm:pt>
    <dgm:pt modelId="{67B0547A-341E-49B4-9D2D-32E56B71A749}" type="parTrans" cxnId="{6D517C6E-BC3A-47C3-A8AB-0BE55542F89C}">
      <dgm:prSet/>
      <dgm:spPr/>
      <dgm:t>
        <a:bodyPr/>
        <a:lstStyle/>
        <a:p>
          <a:endParaRPr lang="pl-PL"/>
        </a:p>
      </dgm:t>
    </dgm:pt>
    <dgm:pt modelId="{0C7DA73A-BEAA-4A4F-A884-833C128F64E6}" type="sibTrans" cxnId="{6D517C6E-BC3A-47C3-A8AB-0BE55542F89C}">
      <dgm:prSet/>
      <dgm:spPr/>
      <dgm:t>
        <a:bodyPr/>
        <a:lstStyle/>
        <a:p>
          <a:endParaRPr lang="pl-PL"/>
        </a:p>
      </dgm:t>
    </dgm:pt>
    <dgm:pt modelId="{F02893C9-7B70-41CE-A071-0D3785EB36F2}" type="pres">
      <dgm:prSet presAssocID="{A02D11A6-362E-4C2A-ADD9-22BE6F36A96C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4AB127F0-BE07-42CA-AC57-064031FF6174}" type="pres">
      <dgm:prSet presAssocID="{A02D11A6-362E-4C2A-ADD9-22BE6F36A96C}" presName="dummyMaxCanvas" presStyleCnt="0">
        <dgm:presLayoutVars/>
      </dgm:prSet>
      <dgm:spPr/>
    </dgm:pt>
    <dgm:pt modelId="{12E474C4-A9A5-4899-A76C-63CCDDFE76E5}" type="pres">
      <dgm:prSet presAssocID="{A02D11A6-362E-4C2A-ADD9-22BE6F36A96C}" presName="ThreeNodes_1" presStyleLbl="node1" presStyleIdx="0" presStyleCnt="3" custLinFactNeighborX="-1390" custLinFactNeighborY="-497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2E4EC876-B1B8-44C0-813D-D4AA3A3975AD}" type="pres">
      <dgm:prSet presAssocID="{A02D11A6-362E-4C2A-ADD9-22BE6F36A96C}" presName="ThreeNodes_2" presStyleLbl="node1" presStyleIdx="1" presStyleCnt="3" custLinFactNeighborX="904" custLinFactNeighborY="-2239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227A05F5-F835-47BF-8F65-2D0B7DE73793}" type="pres">
      <dgm:prSet presAssocID="{A02D11A6-362E-4C2A-ADD9-22BE6F36A96C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752ECCD2-F483-410C-99F6-41D0A59C97C4}" type="pres">
      <dgm:prSet presAssocID="{A02D11A6-362E-4C2A-ADD9-22BE6F36A96C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FD05E722-53B1-417C-B1E5-7F6CE86B54FF}" type="pres">
      <dgm:prSet presAssocID="{A02D11A6-362E-4C2A-ADD9-22BE6F36A96C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0B1779C-211A-43EB-B91D-1C83AFBC0E09}" type="pres">
      <dgm:prSet presAssocID="{A02D11A6-362E-4C2A-ADD9-22BE6F36A96C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A37660B-293E-486F-83BE-4BA7F16DBE2D}" type="pres">
      <dgm:prSet presAssocID="{A02D11A6-362E-4C2A-ADD9-22BE6F36A96C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340F960-0834-4F1D-87F1-F79454BDEE7B}" type="pres">
      <dgm:prSet presAssocID="{A02D11A6-362E-4C2A-ADD9-22BE6F36A96C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0ACD0852-FCA6-4ADE-A0CF-8D73EEEF8135}" type="presOf" srcId="{EF8DDF7C-C316-40B7-A20A-170AA913F247}" destId="{3A37660B-293E-486F-83BE-4BA7F16DBE2D}" srcOrd="1" destOrd="0" presId="urn:microsoft.com/office/officeart/2005/8/layout/vProcess5"/>
    <dgm:cxn modelId="{5937CD86-B681-451C-A660-AFF41F4BE4EE}" type="presOf" srcId="{76469617-F0D3-4378-BC04-6D3A7F420E03}" destId="{E340F960-0834-4F1D-87F1-F79454BDEE7B}" srcOrd="1" destOrd="0" presId="urn:microsoft.com/office/officeart/2005/8/layout/vProcess5"/>
    <dgm:cxn modelId="{6D517C6E-BC3A-47C3-A8AB-0BE55542F89C}" srcId="{A02D11A6-362E-4C2A-ADD9-22BE6F36A96C}" destId="{76469617-F0D3-4378-BC04-6D3A7F420E03}" srcOrd="2" destOrd="0" parTransId="{67B0547A-341E-49B4-9D2D-32E56B71A749}" sibTransId="{0C7DA73A-BEAA-4A4F-A884-833C128F64E6}"/>
    <dgm:cxn modelId="{7F758128-A34B-4F99-BD8E-466EB100670D}" type="presOf" srcId="{EF8DDF7C-C316-40B7-A20A-170AA913F247}" destId="{2E4EC876-B1B8-44C0-813D-D4AA3A3975AD}" srcOrd="0" destOrd="0" presId="urn:microsoft.com/office/officeart/2005/8/layout/vProcess5"/>
    <dgm:cxn modelId="{436358B4-0370-41A8-979B-F87DBE1F156D}" type="presOf" srcId="{6799E416-427B-482C-9BFC-9EAB0F68F0C0}" destId="{12E474C4-A9A5-4899-A76C-63CCDDFE76E5}" srcOrd="0" destOrd="0" presId="urn:microsoft.com/office/officeart/2005/8/layout/vProcess5"/>
    <dgm:cxn modelId="{07A6E84D-A0A7-46AD-A164-E18B31C092FE}" srcId="{A02D11A6-362E-4C2A-ADD9-22BE6F36A96C}" destId="{6799E416-427B-482C-9BFC-9EAB0F68F0C0}" srcOrd="0" destOrd="0" parTransId="{41F9C3A6-FA2E-4EC2-9AF5-B49F80384DA6}" sibTransId="{214AF7ED-AD97-416A-AEF0-6AB80283729C}"/>
    <dgm:cxn modelId="{EA3AE328-037D-4D8E-B4D4-6AE50188233F}" type="presOf" srcId="{A02D11A6-362E-4C2A-ADD9-22BE6F36A96C}" destId="{F02893C9-7B70-41CE-A071-0D3785EB36F2}" srcOrd="0" destOrd="0" presId="urn:microsoft.com/office/officeart/2005/8/layout/vProcess5"/>
    <dgm:cxn modelId="{F3AF2AF8-ADAA-4AFA-B7C6-F87FCB7D7B20}" srcId="{A02D11A6-362E-4C2A-ADD9-22BE6F36A96C}" destId="{EF8DDF7C-C316-40B7-A20A-170AA913F247}" srcOrd="1" destOrd="0" parTransId="{63C67E73-14D9-4E98-AC5A-8A815BFC8173}" sibTransId="{FEC079A1-F4B7-44F1-B6D2-F6C539CD481C}"/>
    <dgm:cxn modelId="{6BF718B7-36A5-4281-81B3-5A0045D91E71}" type="presOf" srcId="{214AF7ED-AD97-416A-AEF0-6AB80283729C}" destId="{752ECCD2-F483-410C-99F6-41D0A59C97C4}" srcOrd="0" destOrd="0" presId="urn:microsoft.com/office/officeart/2005/8/layout/vProcess5"/>
    <dgm:cxn modelId="{7083A288-5DF6-48C2-B331-54A802349594}" type="presOf" srcId="{6799E416-427B-482C-9BFC-9EAB0F68F0C0}" destId="{30B1779C-211A-43EB-B91D-1C83AFBC0E09}" srcOrd="1" destOrd="0" presId="urn:microsoft.com/office/officeart/2005/8/layout/vProcess5"/>
    <dgm:cxn modelId="{4DA35B58-E2F9-4381-9CF8-324345FB2D00}" type="presOf" srcId="{76469617-F0D3-4378-BC04-6D3A7F420E03}" destId="{227A05F5-F835-47BF-8F65-2D0B7DE73793}" srcOrd="0" destOrd="0" presId="urn:microsoft.com/office/officeart/2005/8/layout/vProcess5"/>
    <dgm:cxn modelId="{43340AA4-556D-46E2-987E-D45B80D173A6}" type="presOf" srcId="{FEC079A1-F4B7-44F1-B6D2-F6C539CD481C}" destId="{FD05E722-53B1-417C-B1E5-7F6CE86B54FF}" srcOrd="0" destOrd="0" presId="urn:microsoft.com/office/officeart/2005/8/layout/vProcess5"/>
    <dgm:cxn modelId="{195FF555-8AC7-4B5B-84C6-7B9D59E03B12}" type="presParOf" srcId="{F02893C9-7B70-41CE-A071-0D3785EB36F2}" destId="{4AB127F0-BE07-42CA-AC57-064031FF6174}" srcOrd="0" destOrd="0" presId="urn:microsoft.com/office/officeart/2005/8/layout/vProcess5"/>
    <dgm:cxn modelId="{14ADE5C8-ECEA-4F25-B945-8A4290DC8074}" type="presParOf" srcId="{F02893C9-7B70-41CE-A071-0D3785EB36F2}" destId="{12E474C4-A9A5-4899-A76C-63CCDDFE76E5}" srcOrd="1" destOrd="0" presId="urn:microsoft.com/office/officeart/2005/8/layout/vProcess5"/>
    <dgm:cxn modelId="{A272E7B6-D1E2-4BB0-8989-E6CB9427C2AE}" type="presParOf" srcId="{F02893C9-7B70-41CE-A071-0D3785EB36F2}" destId="{2E4EC876-B1B8-44C0-813D-D4AA3A3975AD}" srcOrd="2" destOrd="0" presId="urn:microsoft.com/office/officeart/2005/8/layout/vProcess5"/>
    <dgm:cxn modelId="{0F43BC3D-7E40-4EAA-BF56-C10066A1E598}" type="presParOf" srcId="{F02893C9-7B70-41CE-A071-0D3785EB36F2}" destId="{227A05F5-F835-47BF-8F65-2D0B7DE73793}" srcOrd="3" destOrd="0" presId="urn:microsoft.com/office/officeart/2005/8/layout/vProcess5"/>
    <dgm:cxn modelId="{6256A85E-926B-49AB-8CB3-B1355DF0C674}" type="presParOf" srcId="{F02893C9-7B70-41CE-A071-0D3785EB36F2}" destId="{752ECCD2-F483-410C-99F6-41D0A59C97C4}" srcOrd="4" destOrd="0" presId="urn:microsoft.com/office/officeart/2005/8/layout/vProcess5"/>
    <dgm:cxn modelId="{0BA1FDC4-A8BA-490E-91CE-48BDDFA05300}" type="presParOf" srcId="{F02893C9-7B70-41CE-A071-0D3785EB36F2}" destId="{FD05E722-53B1-417C-B1E5-7F6CE86B54FF}" srcOrd="5" destOrd="0" presId="urn:microsoft.com/office/officeart/2005/8/layout/vProcess5"/>
    <dgm:cxn modelId="{4B70D8C4-6521-4893-B761-DADEA44911B8}" type="presParOf" srcId="{F02893C9-7B70-41CE-A071-0D3785EB36F2}" destId="{30B1779C-211A-43EB-B91D-1C83AFBC0E09}" srcOrd="6" destOrd="0" presId="urn:microsoft.com/office/officeart/2005/8/layout/vProcess5"/>
    <dgm:cxn modelId="{5219C939-5A19-42E5-881E-37C0386C12D0}" type="presParOf" srcId="{F02893C9-7B70-41CE-A071-0D3785EB36F2}" destId="{3A37660B-293E-486F-83BE-4BA7F16DBE2D}" srcOrd="7" destOrd="0" presId="urn:microsoft.com/office/officeart/2005/8/layout/vProcess5"/>
    <dgm:cxn modelId="{3DF3E0FD-83F3-4F68-A1DF-DDB8FDE0DE89}" type="presParOf" srcId="{F02893C9-7B70-41CE-A071-0D3785EB36F2}" destId="{E340F960-0834-4F1D-87F1-F79454BDEE7B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032126-F469-4E2F-AB6D-70E4E4E31D48}">
      <dsp:nvSpPr>
        <dsp:cNvPr id="0" name=""/>
        <dsp:cNvSpPr/>
      </dsp:nvSpPr>
      <dsp:spPr>
        <a:xfrm>
          <a:off x="3103129" y="1935710"/>
          <a:ext cx="1826146" cy="179615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pl-PL" sz="2400" kern="1200" dirty="0">
              <a:latin typeface="Cambria" pitchFamily="18" charset="0"/>
            </a:rPr>
            <a:t>Rodzina dziecka </a:t>
          </a: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pl-PL" sz="2400" kern="1200" dirty="0">
              <a:latin typeface="Cambria" pitchFamily="18" charset="0"/>
            </a:rPr>
            <a:t>z  ASD</a:t>
          </a:r>
        </a:p>
      </dsp:txBody>
      <dsp:txXfrm>
        <a:off x="3370562" y="2198751"/>
        <a:ext cx="1291280" cy="1270075"/>
      </dsp:txXfrm>
    </dsp:sp>
    <dsp:sp modelId="{68E285C5-87BA-4DE0-AB4C-4D853FE1104A}">
      <dsp:nvSpPr>
        <dsp:cNvPr id="0" name=""/>
        <dsp:cNvSpPr/>
      </dsp:nvSpPr>
      <dsp:spPr>
        <a:xfrm>
          <a:off x="3907215" y="1459431"/>
          <a:ext cx="217974" cy="426744"/>
        </a:xfrm>
        <a:prstGeom prst="up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1900" kern="1200"/>
        </a:p>
      </dsp:txBody>
      <dsp:txXfrm>
        <a:off x="3907215" y="1544780"/>
        <a:ext cx="152582" cy="256046"/>
      </dsp:txXfrm>
    </dsp:sp>
    <dsp:sp modelId="{5F564F43-8C9F-480F-98BD-C19FA39B270B}">
      <dsp:nvSpPr>
        <dsp:cNvPr id="0" name=""/>
        <dsp:cNvSpPr/>
      </dsp:nvSpPr>
      <dsp:spPr>
        <a:xfrm>
          <a:off x="3322268" y="0"/>
          <a:ext cx="1387869" cy="1393635"/>
        </a:xfrm>
        <a:prstGeom prst="ellipse">
          <a:avLst/>
        </a:prstGeom>
        <a:solidFill>
          <a:srgbClr val="F79431"/>
        </a:solidFill>
        <a:ln w="127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dirty="0">
              <a:latin typeface="Cambria" pitchFamily="18" charset="0"/>
            </a:rPr>
            <a:t>Specjaliści</a:t>
          </a:r>
          <a:r>
            <a:rPr lang="pl-PL" sz="1800" kern="1200" dirty="0">
              <a:latin typeface="Cambria" pitchFamily="18" charset="0"/>
            </a:rPr>
            <a:t/>
          </a:r>
          <a:br>
            <a:rPr lang="pl-PL" sz="1800" kern="1200" dirty="0">
              <a:latin typeface="Cambria" pitchFamily="18" charset="0"/>
            </a:rPr>
          </a:br>
          <a:r>
            <a:rPr lang="pl-PL" sz="900" kern="1200" dirty="0">
              <a:latin typeface="Cambria" pitchFamily="18" charset="0"/>
            </a:rPr>
            <a:t>(lekarz rodzinny, diagności, nauczyciel, terapeuci)</a:t>
          </a:r>
        </a:p>
      </dsp:txBody>
      <dsp:txXfrm>
        <a:off x="3525517" y="204093"/>
        <a:ext cx="981371" cy="985449"/>
      </dsp:txXfrm>
    </dsp:sp>
    <dsp:sp modelId="{0702B45E-7B42-412E-AC69-0B97C83665F7}">
      <dsp:nvSpPr>
        <dsp:cNvPr id="0" name=""/>
        <dsp:cNvSpPr/>
      </dsp:nvSpPr>
      <dsp:spPr>
        <a:xfrm rot="5424327">
          <a:off x="5244631" y="2335469"/>
          <a:ext cx="501328" cy="979215"/>
        </a:xfrm>
        <a:prstGeom prst="up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4400" kern="1200"/>
        </a:p>
      </dsp:txBody>
      <dsp:txXfrm>
        <a:off x="5320362" y="2456115"/>
        <a:ext cx="350930" cy="587529"/>
      </dsp:txXfrm>
    </dsp:sp>
    <dsp:sp modelId="{ED30D52F-BCC6-488D-B280-4C6D2509943B}">
      <dsp:nvSpPr>
        <dsp:cNvPr id="0" name=""/>
        <dsp:cNvSpPr/>
      </dsp:nvSpPr>
      <dsp:spPr>
        <a:xfrm>
          <a:off x="6096331" y="2081816"/>
          <a:ext cx="1470777" cy="1470777"/>
        </a:xfrm>
        <a:prstGeom prst="ellipse">
          <a:avLst/>
        </a:prstGeom>
        <a:solidFill>
          <a:srgbClr val="F79431"/>
        </a:solidFill>
        <a:ln w="127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500" kern="1200" dirty="0">
              <a:latin typeface="Cambria" pitchFamily="18" charset="0"/>
            </a:rPr>
            <a:t>Pracownicy Socjalni</a:t>
          </a:r>
        </a:p>
      </dsp:txBody>
      <dsp:txXfrm>
        <a:off x="6311721" y="2297206"/>
        <a:ext cx="1039997" cy="1039997"/>
      </dsp:txXfrm>
    </dsp:sp>
    <dsp:sp modelId="{750A18C6-1229-4B4F-8AEF-787D13BA8CAA}">
      <dsp:nvSpPr>
        <dsp:cNvPr id="0" name=""/>
        <dsp:cNvSpPr/>
      </dsp:nvSpPr>
      <dsp:spPr>
        <a:xfrm rot="10800000">
          <a:off x="3868646" y="3822009"/>
          <a:ext cx="256901" cy="484192"/>
        </a:xfrm>
        <a:prstGeom prst="up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2200" kern="1200"/>
        </a:p>
      </dsp:txBody>
      <dsp:txXfrm>
        <a:off x="3945716" y="3918847"/>
        <a:ext cx="179831" cy="290516"/>
      </dsp:txXfrm>
    </dsp:sp>
    <dsp:sp modelId="{BAEBE610-1FC9-44C7-8867-B770ACB2ED43}">
      <dsp:nvSpPr>
        <dsp:cNvPr id="0" name=""/>
        <dsp:cNvSpPr/>
      </dsp:nvSpPr>
      <dsp:spPr>
        <a:xfrm>
          <a:off x="3395314" y="4344955"/>
          <a:ext cx="1241777" cy="1240424"/>
        </a:xfrm>
        <a:prstGeom prst="ellipse">
          <a:avLst/>
        </a:prstGeom>
        <a:solidFill>
          <a:srgbClr val="F79431"/>
        </a:solidFill>
        <a:ln w="127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dirty="0">
              <a:latin typeface="Cambria" pitchFamily="18" charset="0"/>
            </a:rPr>
            <a:t>Rodzice innych dzieci </a:t>
          </a:r>
          <a:br>
            <a:rPr lang="pl-PL" sz="1600" kern="1200" dirty="0">
              <a:latin typeface="Cambria" pitchFamily="18" charset="0"/>
            </a:rPr>
          </a:br>
          <a:r>
            <a:rPr lang="pl-PL" sz="1600" kern="1200" dirty="0">
              <a:latin typeface="Cambria" pitchFamily="18" charset="0"/>
            </a:rPr>
            <a:t>z ASD</a:t>
          </a:r>
        </a:p>
      </dsp:txBody>
      <dsp:txXfrm>
        <a:off x="3577168" y="4526611"/>
        <a:ext cx="878069" cy="877112"/>
      </dsp:txXfrm>
    </dsp:sp>
    <dsp:sp modelId="{27D94099-CCCD-441A-B948-FDBFEBA40436}">
      <dsp:nvSpPr>
        <dsp:cNvPr id="0" name=""/>
        <dsp:cNvSpPr/>
      </dsp:nvSpPr>
      <dsp:spPr>
        <a:xfrm rot="16200000">
          <a:off x="2265994" y="2369382"/>
          <a:ext cx="487570" cy="891804"/>
        </a:xfrm>
        <a:prstGeom prst="up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4000" kern="1200"/>
        </a:p>
      </dsp:txBody>
      <dsp:txXfrm rot="10800000">
        <a:off x="2339130" y="2620879"/>
        <a:ext cx="341299" cy="535082"/>
      </dsp:txXfrm>
    </dsp:sp>
    <dsp:sp modelId="{A9368DA4-D1EB-4C9A-887F-8C8AB8323729}">
      <dsp:nvSpPr>
        <dsp:cNvPr id="0" name=""/>
        <dsp:cNvSpPr/>
      </dsp:nvSpPr>
      <dsp:spPr>
        <a:xfrm>
          <a:off x="408931" y="2063122"/>
          <a:ext cx="1470777" cy="1470777"/>
        </a:xfrm>
        <a:prstGeom prst="ellipse">
          <a:avLst/>
        </a:prstGeom>
        <a:solidFill>
          <a:srgbClr val="F79431"/>
        </a:solidFill>
        <a:ln w="127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dirty="0">
              <a:latin typeface="Cambria" pitchFamily="18" charset="0"/>
            </a:rPr>
            <a:t>Rodzina i przyjaciele</a:t>
          </a:r>
        </a:p>
      </dsp:txBody>
      <dsp:txXfrm>
        <a:off x="624321" y="2278512"/>
        <a:ext cx="1039997" cy="103999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E474C4-A9A5-4899-A76C-63CCDDFE76E5}">
      <dsp:nvSpPr>
        <dsp:cNvPr id="0" name=""/>
        <dsp:cNvSpPr/>
      </dsp:nvSpPr>
      <dsp:spPr>
        <a:xfrm>
          <a:off x="0" y="72007"/>
          <a:ext cx="5181600" cy="11449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pl-PL" sz="3000" kern="1200" dirty="0">
              <a:latin typeface="Cambria" pitchFamily="18" charset="0"/>
            </a:rPr>
            <a:t>projektowana </a:t>
          </a:r>
        </a:p>
        <a:p>
          <a:pPr lvl="0" algn="l" defTabSz="1333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pl-PL" sz="1800" kern="1200" dirty="0">
              <a:latin typeface="Cambria" pitchFamily="18" charset="0"/>
            </a:rPr>
            <a:t>(relacje i miejsca wpływające na obraz bycia rodzicem)</a:t>
          </a:r>
        </a:p>
      </dsp:txBody>
      <dsp:txXfrm>
        <a:off x="33534" y="105541"/>
        <a:ext cx="3799146" cy="1077878"/>
      </dsp:txXfrm>
    </dsp:sp>
    <dsp:sp modelId="{2E4EC876-B1B8-44C0-813D-D4AA3A3975AD}">
      <dsp:nvSpPr>
        <dsp:cNvPr id="0" name=""/>
        <dsp:cNvSpPr/>
      </dsp:nvSpPr>
      <dsp:spPr>
        <a:xfrm>
          <a:off x="457199" y="1503788"/>
          <a:ext cx="5181600" cy="12889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pl-PL" sz="3000" kern="1200" dirty="0">
              <a:latin typeface="Cambria" pitchFamily="18" charset="0"/>
            </a:rPr>
            <a:t>szkolona</a:t>
          </a:r>
        </a:p>
        <a:p>
          <a:pPr lvl="0" algn="l" defTabSz="1333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pl-PL" sz="1800" kern="1200" dirty="0">
              <a:latin typeface="Cambria" pitchFamily="18" charset="0"/>
            </a:rPr>
            <a:t>(relacje, sytuacje i miejsca w których odbywa się edukacja w zakresie roli rodzicielskiej)</a:t>
          </a:r>
        </a:p>
      </dsp:txBody>
      <dsp:txXfrm>
        <a:off x="494951" y="1541540"/>
        <a:ext cx="3811070" cy="1213457"/>
      </dsp:txXfrm>
    </dsp:sp>
    <dsp:sp modelId="{227A05F5-F835-47BF-8F65-2D0B7DE73793}">
      <dsp:nvSpPr>
        <dsp:cNvPr id="0" name=""/>
        <dsp:cNvSpPr/>
      </dsp:nvSpPr>
      <dsp:spPr>
        <a:xfrm>
          <a:off x="914399" y="3007577"/>
          <a:ext cx="5181600" cy="12889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pl-PL" sz="3000" kern="1200" dirty="0">
              <a:latin typeface="Cambria" pitchFamily="18" charset="0"/>
            </a:rPr>
            <a:t>konfrontowana</a:t>
          </a:r>
        </a:p>
        <a:p>
          <a:pPr lvl="0" algn="l" defTabSz="1333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pl-PL" sz="1800" kern="1200" dirty="0">
              <a:latin typeface="Cambria" pitchFamily="18" charset="0"/>
            </a:rPr>
            <a:t>(relacje i sytuacje społeczne poddające ocenie sposób bycia rodzicem) </a:t>
          </a:r>
        </a:p>
      </dsp:txBody>
      <dsp:txXfrm>
        <a:off x="952151" y="3045329"/>
        <a:ext cx="3811070" cy="1213458"/>
      </dsp:txXfrm>
    </dsp:sp>
    <dsp:sp modelId="{752ECCD2-F483-410C-99F6-41D0A59C97C4}">
      <dsp:nvSpPr>
        <dsp:cNvPr id="0" name=""/>
        <dsp:cNvSpPr/>
      </dsp:nvSpPr>
      <dsp:spPr>
        <a:xfrm>
          <a:off x="4343774" y="977462"/>
          <a:ext cx="837825" cy="837825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3600" kern="1200"/>
        </a:p>
      </dsp:txBody>
      <dsp:txXfrm>
        <a:off x="4532285" y="977462"/>
        <a:ext cx="460803" cy="630463"/>
      </dsp:txXfrm>
    </dsp:sp>
    <dsp:sp modelId="{FD05E722-53B1-417C-B1E5-7F6CE86B54FF}">
      <dsp:nvSpPr>
        <dsp:cNvPr id="0" name=""/>
        <dsp:cNvSpPr/>
      </dsp:nvSpPr>
      <dsp:spPr>
        <a:xfrm>
          <a:off x="4800974" y="2472658"/>
          <a:ext cx="837825" cy="837825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3600" kern="1200"/>
        </a:p>
      </dsp:txBody>
      <dsp:txXfrm>
        <a:off x="4989485" y="2472658"/>
        <a:ext cx="460803" cy="63046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D7C7D7-E129-4111-8210-604A40C2036A}">
      <dsp:nvSpPr>
        <dsp:cNvPr id="0" name=""/>
        <dsp:cNvSpPr/>
      </dsp:nvSpPr>
      <dsp:spPr>
        <a:xfrm>
          <a:off x="2128506" y="528306"/>
          <a:ext cx="3515386" cy="3515386"/>
        </a:xfrm>
        <a:prstGeom prst="blockArc">
          <a:avLst>
            <a:gd name="adj1" fmla="val 10800000"/>
            <a:gd name="adj2" fmla="val 16200000"/>
            <a:gd name="adj3" fmla="val 464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616F9E-069B-4C6F-A1EC-E62B17DEDDFF}">
      <dsp:nvSpPr>
        <dsp:cNvPr id="0" name=""/>
        <dsp:cNvSpPr/>
      </dsp:nvSpPr>
      <dsp:spPr>
        <a:xfrm>
          <a:off x="2128506" y="528306"/>
          <a:ext cx="3515386" cy="3515386"/>
        </a:xfrm>
        <a:prstGeom prst="blockArc">
          <a:avLst>
            <a:gd name="adj1" fmla="val 5400000"/>
            <a:gd name="adj2" fmla="val 10800000"/>
            <a:gd name="adj3" fmla="val 464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BF6EF1-6AC6-41A7-B8BA-0422C195B09A}">
      <dsp:nvSpPr>
        <dsp:cNvPr id="0" name=""/>
        <dsp:cNvSpPr/>
      </dsp:nvSpPr>
      <dsp:spPr>
        <a:xfrm>
          <a:off x="2128506" y="528306"/>
          <a:ext cx="3515386" cy="3515386"/>
        </a:xfrm>
        <a:prstGeom prst="blockArc">
          <a:avLst>
            <a:gd name="adj1" fmla="val 0"/>
            <a:gd name="adj2" fmla="val 5400000"/>
            <a:gd name="adj3" fmla="val 464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50253E-4297-4B64-B252-65F9E9EB052D}">
      <dsp:nvSpPr>
        <dsp:cNvPr id="0" name=""/>
        <dsp:cNvSpPr/>
      </dsp:nvSpPr>
      <dsp:spPr>
        <a:xfrm>
          <a:off x="2128506" y="528306"/>
          <a:ext cx="3515386" cy="3515386"/>
        </a:xfrm>
        <a:prstGeom prst="blockArc">
          <a:avLst>
            <a:gd name="adj1" fmla="val 16200000"/>
            <a:gd name="adj2" fmla="val 0"/>
            <a:gd name="adj3" fmla="val 464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EC294F-2ED8-483B-AA52-C5C79647D85B}">
      <dsp:nvSpPr>
        <dsp:cNvPr id="0" name=""/>
        <dsp:cNvSpPr/>
      </dsp:nvSpPr>
      <dsp:spPr>
        <a:xfrm>
          <a:off x="3076891" y="1476691"/>
          <a:ext cx="1618617" cy="161861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300" kern="1200" dirty="0">
              <a:latin typeface="Cambria" pitchFamily="18" charset="0"/>
            </a:rPr>
            <a:t>Action </a:t>
          </a:r>
          <a:r>
            <a:rPr lang="pl-PL" sz="2300" kern="1200" dirty="0" err="1">
              <a:latin typeface="Cambria" pitchFamily="18" charset="0"/>
            </a:rPr>
            <a:t>research</a:t>
          </a:r>
          <a:endParaRPr lang="pl-PL" sz="2300" kern="1200" dirty="0">
            <a:latin typeface="Cambria" pitchFamily="18" charset="0"/>
          </a:endParaRPr>
        </a:p>
      </dsp:txBody>
      <dsp:txXfrm>
        <a:off x="3313932" y="1713732"/>
        <a:ext cx="1144535" cy="1144535"/>
      </dsp:txXfrm>
    </dsp:sp>
    <dsp:sp modelId="{47146BAE-96C1-497D-A5A2-47F3C9015BDF}">
      <dsp:nvSpPr>
        <dsp:cNvPr id="0" name=""/>
        <dsp:cNvSpPr/>
      </dsp:nvSpPr>
      <dsp:spPr>
        <a:xfrm>
          <a:off x="3319683" y="2579"/>
          <a:ext cx="1133032" cy="11330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>
              <a:latin typeface="Cambria" pitchFamily="18" charset="0"/>
            </a:rPr>
            <a:t>Diagnoza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>
              <a:latin typeface="Cambria" pitchFamily="18" charset="0"/>
            </a:rPr>
            <a:t>problemu</a:t>
          </a:r>
        </a:p>
      </dsp:txBody>
      <dsp:txXfrm>
        <a:off x="3485612" y="168508"/>
        <a:ext cx="801174" cy="801174"/>
      </dsp:txXfrm>
    </dsp:sp>
    <dsp:sp modelId="{2103AB98-9F23-4DC0-B479-722EE699735D}">
      <dsp:nvSpPr>
        <dsp:cNvPr id="0" name=""/>
        <dsp:cNvSpPr/>
      </dsp:nvSpPr>
      <dsp:spPr>
        <a:xfrm>
          <a:off x="5036588" y="1719483"/>
          <a:ext cx="1133032" cy="11330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kern="1200" dirty="0">
              <a:latin typeface="Cambria" pitchFamily="18" charset="0"/>
            </a:rPr>
            <a:t>Planowanie działania</a:t>
          </a:r>
        </a:p>
      </dsp:txBody>
      <dsp:txXfrm>
        <a:off x="5202517" y="1885412"/>
        <a:ext cx="801174" cy="801174"/>
      </dsp:txXfrm>
    </dsp:sp>
    <dsp:sp modelId="{648B3719-1D17-408C-9118-E7B5EC92F89E}">
      <dsp:nvSpPr>
        <dsp:cNvPr id="0" name=""/>
        <dsp:cNvSpPr/>
      </dsp:nvSpPr>
      <dsp:spPr>
        <a:xfrm>
          <a:off x="3319683" y="3436388"/>
          <a:ext cx="1133032" cy="11330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>
              <a:latin typeface="Cambria" pitchFamily="18" charset="0"/>
            </a:rPr>
            <a:t>Działanie/zmiana</a:t>
          </a:r>
        </a:p>
      </dsp:txBody>
      <dsp:txXfrm>
        <a:off x="3485612" y="3602317"/>
        <a:ext cx="801174" cy="801174"/>
      </dsp:txXfrm>
    </dsp:sp>
    <dsp:sp modelId="{A27DC57A-2C07-4CCD-ADEB-DA2CB0CD5F89}">
      <dsp:nvSpPr>
        <dsp:cNvPr id="0" name=""/>
        <dsp:cNvSpPr/>
      </dsp:nvSpPr>
      <dsp:spPr>
        <a:xfrm>
          <a:off x="1602779" y="1719483"/>
          <a:ext cx="1133032" cy="11330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>
              <a:latin typeface="Cambria" pitchFamily="18" charset="0"/>
            </a:rPr>
            <a:t>Refleksje</a:t>
          </a:r>
        </a:p>
      </dsp:txBody>
      <dsp:txXfrm>
        <a:off x="1768708" y="1885412"/>
        <a:ext cx="801174" cy="80117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CB9632-5C80-475C-AC0D-1C310A70EC81}">
      <dsp:nvSpPr>
        <dsp:cNvPr id="0" name=""/>
        <dsp:cNvSpPr/>
      </dsp:nvSpPr>
      <dsp:spPr>
        <a:xfrm>
          <a:off x="0" y="1656179"/>
          <a:ext cx="1678316" cy="1734252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7A79BF-A026-48D8-9570-920AA95AD0B8}">
      <dsp:nvSpPr>
        <dsp:cNvPr id="0" name=""/>
        <dsp:cNvSpPr/>
      </dsp:nvSpPr>
      <dsp:spPr>
        <a:xfrm>
          <a:off x="1651623" y="953203"/>
          <a:ext cx="1969275" cy="19009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FED8CF-D60D-4C88-98DD-6B4E0E01687F}">
      <dsp:nvSpPr>
        <dsp:cNvPr id="0" name=""/>
        <dsp:cNvSpPr/>
      </dsp:nvSpPr>
      <dsp:spPr>
        <a:xfrm>
          <a:off x="1723055" y="738894"/>
          <a:ext cx="1818617" cy="1879596"/>
        </a:xfrm>
        <a:prstGeom prst="round2Diag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66587" bIns="0" numCol="1" spcCol="1270" anchor="t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4000" kern="1200" dirty="0"/>
            <a:t>  </a:t>
          </a: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>
              <a:latin typeface="Cambria" pitchFamily="18" charset="0"/>
            </a:rPr>
            <a:t>Studium przypadku</a:t>
          </a:r>
        </a:p>
      </dsp:txBody>
      <dsp:txXfrm>
        <a:off x="1811833" y="827672"/>
        <a:ext cx="1641061" cy="170204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032126-F469-4E2F-AB6D-70E4E4E31D48}">
      <dsp:nvSpPr>
        <dsp:cNvPr id="0" name=""/>
        <dsp:cNvSpPr/>
      </dsp:nvSpPr>
      <dsp:spPr>
        <a:xfrm>
          <a:off x="2820088" y="2193978"/>
          <a:ext cx="2132222" cy="209720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/>
            <a:t>Rodzic dziecka </a:t>
          </a:r>
          <a:br>
            <a:rPr lang="pl-PL" sz="2400" kern="1200" dirty="0"/>
          </a:br>
          <a:r>
            <a:rPr lang="pl-PL" sz="2400" kern="1200" dirty="0"/>
            <a:t>z ASD</a:t>
          </a:r>
        </a:p>
      </dsp:txBody>
      <dsp:txXfrm>
        <a:off x="3132345" y="2501107"/>
        <a:ext cx="1507708" cy="1482948"/>
      </dsp:txXfrm>
    </dsp:sp>
    <dsp:sp modelId="{68E285C5-87BA-4DE0-AB4C-4D853FE1104A}">
      <dsp:nvSpPr>
        <dsp:cNvPr id="0" name=""/>
        <dsp:cNvSpPr/>
      </dsp:nvSpPr>
      <dsp:spPr>
        <a:xfrm>
          <a:off x="3772249" y="1669964"/>
          <a:ext cx="227900" cy="498270"/>
        </a:xfrm>
        <a:prstGeom prst="up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2200" kern="1200"/>
        </a:p>
      </dsp:txBody>
      <dsp:txXfrm>
        <a:off x="3772249" y="1769618"/>
        <a:ext cx="159530" cy="298962"/>
      </dsp:txXfrm>
    </dsp:sp>
    <dsp:sp modelId="{5F564F43-8C9F-480F-98BD-C19FA39B270B}">
      <dsp:nvSpPr>
        <dsp:cNvPr id="0" name=""/>
        <dsp:cNvSpPr/>
      </dsp:nvSpPr>
      <dsp:spPr>
        <a:xfrm>
          <a:off x="3075956" y="0"/>
          <a:ext cx="1620486" cy="1627218"/>
        </a:xfrm>
        <a:prstGeom prst="ellipse">
          <a:avLst/>
        </a:prstGeom>
        <a:solidFill>
          <a:srgbClr val="F79431"/>
        </a:solidFill>
        <a:ln w="127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kern="1200" dirty="0">
              <a:latin typeface="Cambria" pitchFamily="18" charset="0"/>
            </a:rPr>
            <a:t>Specjaliści </a:t>
          </a:r>
          <a:r>
            <a:rPr lang="pl-PL" sz="1200" kern="1200" dirty="0">
              <a:latin typeface="Cambria" pitchFamily="18" charset="0"/>
            </a:rPr>
            <a:t>(lekarz rodzinny, diagnosta nauczyciel, terapeuci)</a:t>
          </a:r>
        </a:p>
      </dsp:txBody>
      <dsp:txXfrm>
        <a:off x="3313271" y="238301"/>
        <a:ext cx="1145856" cy="1150616"/>
      </dsp:txXfrm>
    </dsp:sp>
    <dsp:sp modelId="{0702B45E-7B42-412E-AC69-0B97C83665F7}">
      <dsp:nvSpPr>
        <dsp:cNvPr id="0" name=""/>
        <dsp:cNvSpPr/>
      </dsp:nvSpPr>
      <dsp:spPr>
        <a:xfrm rot="6837646">
          <a:off x="5138557" y="3317896"/>
          <a:ext cx="511748" cy="1143339"/>
        </a:xfrm>
        <a:prstGeom prst="up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5200" kern="1200"/>
        </a:p>
      </dsp:txBody>
      <dsp:txXfrm>
        <a:off x="5246493" y="3476417"/>
        <a:ext cx="358224" cy="686003"/>
      </dsp:txXfrm>
    </dsp:sp>
    <dsp:sp modelId="{ED30D52F-BCC6-488D-B280-4C6D2509943B}">
      <dsp:nvSpPr>
        <dsp:cNvPr id="0" name=""/>
        <dsp:cNvSpPr/>
      </dsp:nvSpPr>
      <dsp:spPr>
        <a:xfrm>
          <a:off x="5888754" y="3611301"/>
          <a:ext cx="1717290" cy="1717290"/>
        </a:xfrm>
        <a:prstGeom prst="ellipse">
          <a:avLst/>
        </a:prstGeom>
        <a:solidFill>
          <a:srgbClr val="F79431"/>
        </a:solidFill>
        <a:ln w="127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kern="1200" dirty="0">
              <a:latin typeface="Cambria" pitchFamily="18" charset="0"/>
            </a:rPr>
            <a:t>Pracownicy socjalni</a:t>
          </a:r>
        </a:p>
      </dsp:txBody>
      <dsp:txXfrm>
        <a:off x="6140245" y="3862792"/>
        <a:ext cx="1214308" cy="1214308"/>
      </dsp:txXfrm>
    </dsp:sp>
    <dsp:sp modelId="{27D94099-CCCD-441A-B948-FDBFEBA40436}">
      <dsp:nvSpPr>
        <dsp:cNvPr id="0" name=""/>
        <dsp:cNvSpPr/>
      </dsp:nvSpPr>
      <dsp:spPr>
        <a:xfrm rot="14795162">
          <a:off x="2092369" y="3367879"/>
          <a:ext cx="500877" cy="1041277"/>
        </a:xfrm>
        <a:prstGeom prst="up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4700" kern="1200"/>
        </a:p>
      </dsp:txBody>
      <dsp:txXfrm rot="10800000">
        <a:off x="2197356" y="3645079"/>
        <a:ext cx="350614" cy="624767"/>
      </dsp:txXfrm>
    </dsp:sp>
    <dsp:sp modelId="{A9368DA4-D1EB-4C9A-887F-8C8AB8323729}">
      <dsp:nvSpPr>
        <dsp:cNvPr id="0" name=""/>
        <dsp:cNvSpPr/>
      </dsp:nvSpPr>
      <dsp:spPr>
        <a:xfrm>
          <a:off x="94906" y="3611301"/>
          <a:ext cx="1717290" cy="1717290"/>
        </a:xfrm>
        <a:prstGeom prst="ellipse">
          <a:avLst/>
        </a:prstGeom>
        <a:solidFill>
          <a:srgbClr val="F79431"/>
        </a:solidFill>
        <a:ln w="127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>
              <a:latin typeface="Cambria" pitchFamily="18" charset="0"/>
            </a:rPr>
            <a:t>Rodzina</a:t>
          </a:r>
        </a:p>
      </dsp:txBody>
      <dsp:txXfrm>
        <a:off x="346397" y="3862792"/>
        <a:ext cx="1214308" cy="121430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1803D4-5170-4204-967F-6B31E5BD12EA}">
      <dsp:nvSpPr>
        <dsp:cNvPr id="0" name=""/>
        <dsp:cNvSpPr/>
      </dsp:nvSpPr>
      <dsp:spPr>
        <a:xfrm>
          <a:off x="621844" y="0"/>
          <a:ext cx="7047574" cy="5544616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890E1A-F373-44F7-83E8-E821ECE53DE7}">
      <dsp:nvSpPr>
        <dsp:cNvPr id="0" name=""/>
        <dsp:cNvSpPr/>
      </dsp:nvSpPr>
      <dsp:spPr>
        <a:xfrm>
          <a:off x="0" y="0"/>
          <a:ext cx="4054043" cy="554461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1000" kern="1200" dirty="0"/>
        </a:p>
      </dsp:txBody>
      <dsp:txXfrm>
        <a:off x="197902" y="197902"/>
        <a:ext cx="3658239" cy="5148812"/>
      </dsp:txXfrm>
    </dsp:sp>
    <dsp:sp modelId="{95DD32DA-678A-432F-89AA-B7A1305923E0}">
      <dsp:nvSpPr>
        <dsp:cNvPr id="0" name=""/>
        <dsp:cNvSpPr/>
      </dsp:nvSpPr>
      <dsp:spPr>
        <a:xfrm>
          <a:off x="4390279" y="0"/>
          <a:ext cx="3832899" cy="554461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030" tIns="240030" rIns="240030" bIns="240030" numCol="1" spcCol="1270" anchor="ctr" anchorCtr="0">
          <a:noAutofit/>
        </a:bodyPr>
        <a:lstStyle/>
        <a:p>
          <a:pPr lvl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6300" kern="1200" dirty="0"/>
        </a:p>
      </dsp:txBody>
      <dsp:txXfrm>
        <a:off x="4577386" y="187107"/>
        <a:ext cx="3458685" cy="517040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1803D4-5170-4204-967F-6B31E5BD12EA}">
      <dsp:nvSpPr>
        <dsp:cNvPr id="0" name=""/>
        <dsp:cNvSpPr/>
      </dsp:nvSpPr>
      <dsp:spPr>
        <a:xfrm>
          <a:off x="605642" y="0"/>
          <a:ext cx="6863954" cy="4860032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DD32DA-678A-432F-89AA-B7A1305923E0}">
      <dsp:nvSpPr>
        <dsp:cNvPr id="0" name=""/>
        <dsp:cNvSpPr/>
      </dsp:nvSpPr>
      <dsp:spPr>
        <a:xfrm>
          <a:off x="0" y="249883"/>
          <a:ext cx="3422875" cy="461014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030" tIns="240030" rIns="240030" bIns="240030" numCol="1" spcCol="1270" anchor="ctr" anchorCtr="0">
          <a:noAutofit/>
        </a:bodyPr>
        <a:lstStyle/>
        <a:p>
          <a:pPr lvl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6300" kern="1200" dirty="0"/>
        </a:p>
      </dsp:txBody>
      <dsp:txXfrm>
        <a:off x="167091" y="416974"/>
        <a:ext cx="3088693" cy="4275966"/>
      </dsp:txXfrm>
    </dsp:sp>
    <dsp:sp modelId="{9BA5EFE9-8E18-4A40-A256-5063C8B053C1}">
      <dsp:nvSpPr>
        <dsp:cNvPr id="0" name=""/>
        <dsp:cNvSpPr/>
      </dsp:nvSpPr>
      <dsp:spPr>
        <a:xfrm>
          <a:off x="3672407" y="268944"/>
          <a:ext cx="4274531" cy="401596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030" tIns="240030" rIns="240030" bIns="240030" numCol="1" spcCol="1270" anchor="ctr" anchorCtr="0">
          <a:noAutofit/>
        </a:bodyPr>
        <a:lstStyle/>
        <a:p>
          <a:pPr lvl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6300" kern="1200" dirty="0"/>
        </a:p>
      </dsp:txBody>
      <dsp:txXfrm>
        <a:off x="3868450" y="464987"/>
        <a:ext cx="3882445" cy="362387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2DB044-DBD6-4C32-9C54-7177B1EAF251}">
      <dsp:nvSpPr>
        <dsp:cNvPr id="0" name=""/>
        <dsp:cNvSpPr/>
      </dsp:nvSpPr>
      <dsp:spPr>
        <a:xfrm>
          <a:off x="2650262" y="-188238"/>
          <a:ext cx="3463798" cy="3174251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6400" kern="1200" dirty="0"/>
        </a:p>
      </dsp:txBody>
      <dsp:txXfrm>
        <a:off x="3049932" y="239064"/>
        <a:ext cx="2664460" cy="1007214"/>
      </dsp:txXfrm>
    </dsp:sp>
    <dsp:sp modelId="{890DE745-69A0-41D4-8A60-00A6EFEA5627}">
      <dsp:nvSpPr>
        <dsp:cNvPr id="0" name=""/>
        <dsp:cNvSpPr/>
      </dsp:nvSpPr>
      <dsp:spPr>
        <a:xfrm>
          <a:off x="4306442" y="963891"/>
          <a:ext cx="3223522" cy="3112930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3300" kern="1200" dirty="0"/>
        </a:p>
      </dsp:txBody>
      <dsp:txXfrm>
        <a:off x="6042185" y="1323075"/>
        <a:ext cx="1239816" cy="2394562"/>
      </dsp:txXfrm>
    </dsp:sp>
    <dsp:sp modelId="{69C634B6-B543-4CCB-BB99-A250E490D654}">
      <dsp:nvSpPr>
        <dsp:cNvPr id="0" name=""/>
        <dsp:cNvSpPr/>
      </dsp:nvSpPr>
      <dsp:spPr>
        <a:xfrm>
          <a:off x="2771793" y="2197572"/>
          <a:ext cx="3228610" cy="3140217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6400" kern="1200" dirty="0"/>
        </a:p>
      </dsp:txBody>
      <dsp:txXfrm>
        <a:off x="3144325" y="3918653"/>
        <a:ext cx="2483546" cy="996415"/>
      </dsp:txXfrm>
    </dsp:sp>
    <dsp:sp modelId="{4AFB12EF-5533-4D06-840C-B992B020A5DA}">
      <dsp:nvSpPr>
        <dsp:cNvPr id="0" name=""/>
        <dsp:cNvSpPr/>
      </dsp:nvSpPr>
      <dsp:spPr>
        <a:xfrm>
          <a:off x="1282104" y="819867"/>
          <a:ext cx="3485676" cy="3279836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3600" kern="1200" dirty="0"/>
        </a:p>
      </dsp:txBody>
      <dsp:txXfrm>
        <a:off x="1550233" y="1198310"/>
        <a:ext cx="1340644" cy="252295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E474C4-A9A5-4899-A76C-63CCDDFE76E5}">
      <dsp:nvSpPr>
        <dsp:cNvPr id="0" name=""/>
        <dsp:cNvSpPr/>
      </dsp:nvSpPr>
      <dsp:spPr>
        <a:xfrm>
          <a:off x="0" y="0"/>
          <a:ext cx="5181600" cy="14473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1600" kern="1200" dirty="0"/>
        </a:p>
      </dsp:txBody>
      <dsp:txXfrm>
        <a:off x="42392" y="42392"/>
        <a:ext cx="3619784" cy="1362576"/>
      </dsp:txXfrm>
    </dsp:sp>
    <dsp:sp modelId="{2E4EC876-B1B8-44C0-813D-D4AA3A3975AD}">
      <dsp:nvSpPr>
        <dsp:cNvPr id="0" name=""/>
        <dsp:cNvSpPr/>
      </dsp:nvSpPr>
      <dsp:spPr>
        <a:xfrm>
          <a:off x="504041" y="1656181"/>
          <a:ext cx="5181600" cy="14473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6500" kern="1200" dirty="0"/>
        </a:p>
      </dsp:txBody>
      <dsp:txXfrm>
        <a:off x="546433" y="1698573"/>
        <a:ext cx="3698831" cy="1362576"/>
      </dsp:txXfrm>
    </dsp:sp>
    <dsp:sp modelId="{227A05F5-F835-47BF-8F65-2D0B7DE73793}">
      <dsp:nvSpPr>
        <dsp:cNvPr id="0" name=""/>
        <dsp:cNvSpPr/>
      </dsp:nvSpPr>
      <dsp:spPr>
        <a:xfrm>
          <a:off x="914399" y="3377175"/>
          <a:ext cx="5181600" cy="14473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6500" kern="1200" dirty="0"/>
        </a:p>
      </dsp:txBody>
      <dsp:txXfrm>
        <a:off x="956791" y="3419567"/>
        <a:ext cx="3698831" cy="1362576"/>
      </dsp:txXfrm>
    </dsp:sp>
    <dsp:sp modelId="{752ECCD2-F483-410C-99F6-41D0A59C97C4}">
      <dsp:nvSpPr>
        <dsp:cNvPr id="0" name=""/>
        <dsp:cNvSpPr/>
      </dsp:nvSpPr>
      <dsp:spPr>
        <a:xfrm>
          <a:off x="4240815" y="1097581"/>
          <a:ext cx="940784" cy="94078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3600" kern="1200"/>
        </a:p>
      </dsp:txBody>
      <dsp:txXfrm>
        <a:off x="4452491" y="1097581"/>
        <a:ext cx="517432" cy="707940"/>
      </dsp:txXfrm>
    </dsp:sp>
    <dsp:sp modelId="{FD05E722-53B1-417C-B1E5-7F6CE86B54FF}">
      <dsp:nvSpPr>
        <dsp:cNvPr id="0" name=""/>
        <dsp:cNvSpPr/>
      </dsp:nvSpPr>
      <dsp:spPr>
        <a:xfrm>
          <a:off x="4698015" y="2776520"/>
          <a:ext cx="940784" cy="94078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3600" kern="1200"/>
        </a:p>
      </dsp:txBody>
      <dsp:txXfrm>
        <a:off x="4909691" y="2776520"/>
        <a:ext cx="517432" cy="7079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2908" cy="49609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6846" y="0"/>
            <a:ext cx="2942908" cy="49609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508ACE-1FB8-44E5-8877-FDF0A1447489}" type="datetimeFigureOut">
              <a:rPr lang="pl-PL" smtClean="0"/>
              <a:pPr/>
              <a:t>11.05.2018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133" y="4712891"/>
            <a:ext cx="5433060" cy="44648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4059"/>
            <a:ext cx="2942908" cy="4960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6846" y="9424059"/>
            <a:ext cx="2942908" cy="4960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6CF30D-0659-4FAC-BE1C-685A25D713D2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237309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6CF30D-0659-4FAC-BE1C-685A25D713D2}" type="slidenum">
              <a:rPr lang="pl-PL" smtClean="0"/>
              <a:pPr/>
              <a:t>2</a:t>
            </a:fld>
            <a:endParaRPr lang="pl-P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6CF30D-0659-4FAC-BE1C-685A25D713D2}" type="slidenum">
              <a:rPr lang="pl-PL" smtClean="0"/>
              <a:pPr/>
              <a:t>13</a:t>
            </a:fld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Prostokąt zaokrąglony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/>
              <a:t>Kliknij, aby edytować styl wzorca podtytułu</a:t>
            </a:r>
            <a:endParaRPr kumimoji="0" lang="en-US"/>
          </a:p>
        </p:txBody>
      </p:sp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5D2F0-4AE2-4F25-A505-E8294232D26F}" type="datetimeFigureOut">
              <a:rPr lang="pl-PL" smtClean="0"/>
              <a:pPr/>
              <a:t>11.05.2018</a:t>
            </a:fld>
            <a:endParaRPr lang="pl-PL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89B5B48-1313-4EAA-A445-E2172CAAD4BC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Prostokąt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ostokąt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ostokąt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5D2F0-4AE2-4F25-A505-E8294232D26F}" type="datetimeFigureOut">
              <a:rPr lang="pl-PL" smtClean="0"/>
              <a:pPr/>
              <a:t>11.05.2018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B5B48-1313-4EAA-A445-E2172CAAD4B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5D2F0-4AE2-4F25-A505-E8294232D26F}" type="datetimeFigureOut">
              <a:rPr lang="pl-PL" smtClean="0"/>
              <a:pPr/>
              <a:t>11.05.2018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B5B48-1313-4EAA-A445-E2172CAAD4B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5D2F0-4AE2-4F25-A505-E8294232D26F}" type="datetimeFigureOut">
              <a:rPr lang="pl-PL" smtClean="0"/>
              <a:pPr/>
              <a:t>11.05.2018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B5B48-1313-4EAA-A445-E2172CAAD4BC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Symbol zastępczy zawartości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ostokąt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Prostokąt zaokrąglony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5D2F0-4AE2-4F25-A505-E8294232D26F}" type="datetimeFigureOut">
              <a:rPr lang="pl-PL" smtClean="0"/>
              <a:pPr/>
              <a:t>11.05.2018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pl-PL"/>
          </a:p>
        </p:txBody>
      </p:sp>
      <p:sp>
        <p:nvSpPr>
          <p:cNvPr id="7" name="Prostokąt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Prostokąt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89B5B48-1313-4EAA-A445-E2172CAAD4B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5D2F0-4AE2-4F25-A505-E8294232D26F}" type="datetimeFigureOut">
              <a:rPr lang="pl-PL" smtClean="0"/>
              <a:pPr/>
              <a:t>11.05.2018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B5B48-1313-4EAA-A445-E2172CAAD4BC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9" name="Symbol zastępczy zawartości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5D2F0-4AE2-4F25-A505-E8294232D26F}" type="datetimeFigureOut">
              <a:rPr lang="pl-PL" smtClean="0"/>
              <a:pPr/>
              <a:t>11.05.2018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B5B48-1313-4EAA-A445-E2172CAAD4BC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13" name="Symbol zastępczy zawartości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5D2F0-4AE2-4F25-A505-E8294232D26F}" type="datetimeFigureOut">
              <a:rPr lang="pl-PL" smtClean="0"/>
              <a:pPr/>
              <a:t>11.05.2018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B5B48-1313-4EAA-A445-E2172CAAD4B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5D2F0-4AE2-4F25-A505-E8294232D26F}" type="datetimeFigureOut">
              <a:rPr lang="pl-PL" smtClean="0"/>
              <a:pPr/>
              <a:t>11.05.2018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B5B48-1313-4EAA-A445-E2172CAAD4B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Prostokąt zaokrąglony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5D2F0-4AE2-4F25-A505-E8294232D26F}" type="datetimeFigureOut">
              <a:rPr lang="pl-PL" smtClean="0"/>
              <a:pPr/>
              <a:t>11.05.2018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B5B48-1313-4EAA-A445-E2172CAAD4BC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5D2F0-4AE2-4F25-A505-E8294232D26F}" type="datetimeFigureOut">
              <a:rPr lang="pl-PL" smtClean="0"/>
              <a:pPr/>
              <a:t>11.05.2018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89B5B48-1313-4EAA-A445-E2172CAAD4BC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1" name="Prostokąt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ostokąt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rostokąt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/>
              <a:t>Kliknij ikonę, aby dodać obraz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Prostokąt zaokrąglony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pl-PL"/>
              <a:t>Kliknij, aby edytować style wzorca tekstu</a:t>
            </a:r>
          </a:p>
          <a:p>
            <a:pPr lvl="1" eaLnBrk="1" latinLnBrk="0" hangingPunct="1"/>
            <a:r>
              <a:rPr kumimoji="0" lang="pl-PL"/>
              <a:t>Drugi poziom</a:t>
            </a:r>
          </a:p>
          <a:p>
            <a:pPr lvl="2" eaLnBrk="1" latinLnBrk="0" hangingPunct="1"/>
            <a:r>
              <a:rPr kumimoji="0" lang="pl-PL"/>
              <a:t>Trzeci poziom</a:t>
            </a:r>
          </a:p>
          <a:p>
            <a:pPr lvl="3" eaLnBrk="1" latinLnBrk="0" hangingPunct="1"/>
            <a:r>
              <a:rPr kumimoji="0" lang="pl-PL"/>
              <a:t>Czwarty poziom</a:t>
            </a:r>
          </a:p>
          <a:p>
            <a:pPr lvl="4" eaLnBrk="1" latinLnBrk="0" hangingPunct="1"/>
            <a:r>
              <a:rPr kumimoji="0" lang="pl-PL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EC5D2F0-4AE2-4F25-A505-E8294232D26F}" type="datetimeFigureOut">
              <a:rPr lang="pl-PL" smtClean="0"/>
              <a:pPr/>
              <a:t>11.05.2018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89B5B48-1313-4EAA-A445-E2172CAAD4BC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20" y="3284984"/>
            <a:ext cx="8640960" cy="3312368"/>
          </a:xfrm>
        </p:spPr>
        <p:txBody>
          <a:bodyPr numCol="2">
            <a:normAutofit/>
          </a:bodyPr>
          <a:lstStyle/>
          <a:p>
            <a:pPr algn="l"/>
            <a:r>
              <a:rPr lang="pl-PL" sz="2400" b="1" dirty="0">
                <a:latin typeface="Cambria" pitchFamily="18" charset="0"/>
              </a:rPr>
              <a:t>I. Konferencja Polskiej Sieci Badawczej ERNAPE-PL</a:t>
            </a:r>
            <a:r>
              <a:rPr lang="pl-PL" sz="3000" b="1" cap="small" dirty="0">
                <a:latin typeface="Cambria" pitchFamily="18" charset="0"/>
              </a:rPr>
              <a:t/>
            </a:r>
            <a:br>
              <a:rPr lang="pl-PL" sz="3000" b="1" cap="small" dirty="0">
                <a:latin typeface="Cambria" pitchFamily="18" charset="0"/>
              </a:rPr>
            </a:br>
            <a:r>
              <a:rPr lang="pl-PL" sz="3000" b="1" cap="small" dirty="0">
                <a:latin typeface="Cambria" pitchFamily="18" charset="0"/>
              </a:rPr>
              <a:t>„</a:t>
            </a:r>
            <a:r>
              <a:rPr lang="pl-PL" sz="2200" b="1" i="1" cap="small" dirty="0">
                <a:latin typeface="Cambria" pitchFamily="18" charset="0"/>
              </a:rPr>
              <a:t>RODZICE W EDUKACJI Z PERSPEKTYWY BADAWCZEJ</a:t>
            </a:r>
            <a:r>
              <a:rPr lang="pl-PL" sz="3000" b="1" cap="small" dirty="0">
                <a:latin typeface="Cambria" pitchFamily="18" charset="0"/>
              </a:rPr>
              <a:t>”</a:t>
            </a:r>
            <a:r>
              <a:rPr lang="pl-PL" sz="3000" dirty="0">
                <a:latin typeface="Cambria" pitchFamily="18" charset="0"/>
              </a:rPr>
              <a:t> </a:t>
            </a:r>
          </a:p>
          <a:p>
            <a:pPr algn="l"/>
            <a:r>
              <a:rPr lang="pl-PL" sz="3000" dirty="0">
                <a:latin typeface="Cambria" pitchFamily="18" charset="0"/>
              </a:rPr>
              <a:t/>
            </a:r>
            <a:br>
              <a:rPr lang="pl-PL" sz="3000" dirty="0">
                <a:latin typeface="Cambria" pitchFamily="18" charset="0"/>
              </a:rPr>
            </a:br>
            <a:r>
              <a:rPr lang="pl-PL" sz="2400" dirty="0">
                <a:latin typeface="Cambria" pitchFamily="18" charset="0"/>
              </a:rPr>
              <a:t>Gdańsk, </a:t>
            </a:r>
          </a:p>
          <a:p>
            <a:pPr algn="l"/>
            <a:r>
              <a:rPr lang="pl-PL" sz="2400" dirty="0">
                <a:latin typeface="Cambria" pitchFamily="18" charset="0"/>
              </a:rPr>
              <a:t>22-23 kwietnia 2018 r.</a:t>
            </a:r>
          </a:p>
          <a:p>
            <a:pPr algn="l"/>
            <a:endParaRPr lang="pl-PL" sz="3000" dirty="0">
              <a:latin typeface="Cambria" pitchFamily="18" charset="0"/>
            </a:endParaRPr>
          </a:p>
          <a:p>
            <a:pPr algn="l"/>
            <a:r>
              <a:rPr lang="pl-PL" sz="3000" dirty="0">
                <a:latin typeface="Cambria" pitchFamily="18" charset="0"/>
              </a:rPr>
              <a:t>     	</a:t>
            </a:r>
            <a:r>
              <a:rPr lang="pl-PL" sz="2200" dirty="0">
                <a:latin typeface="Cambria" pitchFamily="18" charset="0"/>
              </a:rPr>
              <a:t>Patrycja </a:t>
            </a:r>
            <a:r>
              <a:rPr lang="pl-PL" sz="2200" dirty="0" err="1">
                <a:latin typeface="Cambria" pitchFamily="18" charset="0"/>
              </a:rPr>
              <a:t>Łaga</a:t>
            </a:r>
            <a:endParaRPr lang="pl-PL" sz="2200" dirty="0">
              <a:latin typeface="Cambria" pitchFamily="18" charset="0"/>
            </a:endParaRPr>
          </a:p>
          <a:p>
            <a:pPr algn="l"/>
            <a:r>
              <a:rPr lang="pl-PL" sz="2200" dirty="0">
                <a:latin typeface="Cambria" pitchFamily="18" charset="0"/>
              </a:rPr>
              <a:t>               U</a:t>
            </a:r>
            <a:r>
              <a:rPr lang="pl-PL" sz="2200" dirty="0">
                <a:latin typeface="Cambria" pitchFamily="18" charset="0"/>
                <a:cs typeface="Times New Roman"/>
              </a:rPr>
              <a:t>niwersytet Gdański</a:t>
            </a:r>
          </a:p>
          <a:p>
            <a:pPr algn="l"/>
            <a:r>
              <a:rPr lang="pl-PL" sz="2200" dirty="0">
                <a:latin typeface="Cambria" pitchFamily="18" charset="0"/>
                <a:cs typeface="Times New Roman"/>
              </a:rPr>
              <a:t>               Specjalny Ośrodek Szkolno-                       	Wychowawczy w Żukowie</a:t>
            </a:r>
          </a:p>
          <a:p>
            <a:pPr algn="l"/>
            <a:r>
              <a:rPr lang="pl-PL" sz="2200" dirty="0">
                <a:latin typeface="Cambria" pitchFamily="18" charset="0"/>
                <a:cs typeface="Times New Roman"/>
              </a:rPr>
              <a:t>	</a:t>
            </a:r>
            <a:r>
              <a:rPr lang="pl-PL" sz="2200" dirty="0" err="1">
                <a:latin typeface="Cambria" pitchFamily="18" charset="0"/>
                <a:cs typeface="Times New Roman"/>
              </a:rPr>
              <a:t>pytiaaa@gmail.com</a:t>
            </a:r>
            <a:endParaRPr lang="pl-PL" sz="2200" dirty="0">
              <a:latin typeface="Cambria" pitchFamily="18" charset="0"/>
              <a:cs typeface="Times New Roman"/>
            </a:endParaRPr>
          </a:p>
          <a:p>
            <a:pPr algn="l"/>
            <a:endParaRPr lang="pl-PL" dirty="0">
              <a:latin typeface="Cambria" pitchFamily="18" charset="0"/>
              <a:cs typeface="Times New Roman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57158" y="1357298"/>
            <a:ext cx="8496944" cy="1828800"/>
          </a:xfrm>
        </p:spPr>
        <p:txBody>
          <a:bodyPr>
            <a:normAutofit/>
          </a:bodyPr>
          <a:lstStyle/>
          <a:p>
            <a:r>
              <a:rPr lang="pl-PL" sz="3600" dirty="0">
                <a:latin typeface="Cambria" pitchFamily="18" charset="0"/>
              </a:rPr>
              <a:t>Wokół tożsamości rodzica </a:t>
            </a:r>
            <a:br>
              <a:rPr lang="pl-PL" sz="3600" dirty="0">
                <a:latin typeface="Cambria" pitchFamily="18" charset="0"/>
              </a:rPr>
            </a:br>
            <a:r>
              <a:rPr lang="pl-PL" sz="3600" dirty="0">
                <a:latin typeface="Cambria" pitchFamily="18" charset="0"/>
              </a:rPr>
              <a:t>dziecka z autyzmem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27584" y="0"/>
            <a:ext cx="7772400" cy="1143000"/>
          </a:xfrm>
        </p:spPr>
        <p:txBody>
          <a:bodyPr/>
          <a:lstStyle/>
          <a:p>
            <a:r>
              <a:rPr lang="pl-PL" dirty="0"/>
              <a:t>Analiza dokumentów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sz="quarter" idx="1"/>
          </p:nvPr>
        </p:nvGraphicFramePr>
        <p:xfrm>
          <a:off x="395536" y="1124744"/>
          <a:ext cx="8291264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pole tekstowe 7"/>
          <p:cNvSpPr txBox="1"/>
          <p:nvPr/>
        </p:nvSpPr>
        <p:spPr>
          <a:xfrm>
            <a:off x="539552" y="1700808"/>
            <a:ext cx="2088232" cy="2646878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pl-PL" sz="1400" b="1" dirty="0">
                <a:latin typeface="Cambria" pitchFamily="18" charset="0"/>
              </a:rPr>
              <a:t>Jakościowe zaburzenia w rozwoju społecznym</a:t>
            </a:r>
          </a:p>
          <a:p>
            <a:pPr lvl="0"/>
            <a:r>
              <a:rPr lang="en-US" sz="1200" b="1" dirty="0"/>
              <a:t> </a:t>
            </a:r>
            <a:r>
              <a:rPr lang="en-US" sz="1200" dirty="0">
                <a:latin typeface="Cambria" pitchFamily="18" charset="0"/>
              </a:rPr>
              <a:t>(</a:t>
            </a:r>
            <a:r>
              <a:rPr lang="pl-PL" sz="1200" dirty="0">
                <a:latin typeface="Cambria" pitchFamily="18" charset="0"/>
              </a:rPr>
              <a:t>brak kontaktu wzrokowego, inicjowania i podtrzymywania rozmowy, brak reakcji na imię, brak wskazywania/nazywania potrzeb, brak komunikacji niewerbalnej, nie dzielenie się uwagą, nieadekwatna zabawa, niewykonywanie poleceń osób dorosłych</a:t>
            </a:r>
            <a:r>
              <a:rPr lang="en-US" sz="1200" dirty="0">
                <a:latin typeface="Cambria" pitchFamily="18" charset="0"/>
              </a:rPr>
              <a:t>)</a:t>
            </a:r>
            <a:endParaRPr lang="pl-PL" dirty="0">
              <a:latin typeface="Cambria" pitchFamily="18" charset="0"/>
            </a:endParaRPr>
          </a:p>
          <a:p>
            <a:endParaRPr lang="pl-PL" dirty="0"/>
          </a:p>
        </p:txBody>
      </p:sp>
      <p:sp>
        <p:nvSpPr>
          <p:cNvPr id="10" name="pole tekstowe 9"/>
          <p:cNvSpPr txBox="1"/>
          <p:nvPr/>
        </p:nvSpPr>
        <p:spPr>
          <a:xfrm>
            <a:off x="2699792" y="1700808"/>
            <a:ext cx="1656184" cy="1723549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pl-PL" sz="1400" b="1" dirty="0">
                <a:latin typeface="Cambria" pitchFamily="18" charset="0"/>
              </a:rPr>
              <a:t>Jakościowe zaburzenia umiejętności komunikacyjnych </a:t>
            </a:r>
            <a:r>
              <a:rPr lang="en-US" sz="1200" dirty="0">
                <a:latin typeface="Cambria" pitchFamily="18" charset="0"/>
              </a:rPr>
              <a:t>(</a:t>
            </a:r>
            <a:r>
              <a:rPr lang="pl-PL" sz="1200" dirty="0">
                <a:latin typeface="Cambria" pitchFamily="18" charset="0"/>
              </a:rPr>
              <a:t>nie używanie słów i gestów, wokalizacje, echolalie</a:t>
            </a:r>
            <a:r>
              <a:rPr lang="en-US" sz="1200" dirty="0">
                <a:latin typeface="Cambria" pitchFamily="18" charset="0"/>
              </a:rPr>
              <a:t>) </a:t>
            </a:r>
            <a:endParaRPr lang="pl-PL" sz="1200" dirty="0">
              <a:latin typeface="Cambria" pitchFamily="18" charset="0"/>
            </a:endParaRPr>
          </a:p>
          <a:p>
            <a:endParaRPr lang="pl-PL" sz="1400" dirty="0"/>
          </a:p>
        </p:txBody>
      </p:sp>
      <p:sp>
        <p:nvSpPr>
          <p:cNvPr id="11" name="pole tekstowe 10"/>
          <p:cNvSpPr txBox="1"/>
          <p:nvPr/>
        </p:nvSpPr>
        <p:spPr>
          <a:xfrm>
            <a:off x="755576" y="4509120"/>
            <a:ext cx="1800200" cy="1661993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pl-PL" sz="1400" b="1" dirty="0">
                <a:latin typeface="Cambria" pitchFamily="18" charset="0"/>
              </a:rPr>
              <a:t>Ograniczone, monotonne wzorce zachowań</a:t>
            </a:r>
            <a:r>
              <a:rPr lang="en-US" sz="1400" b="1" dirty="0">
                <a:latin typeface="Cambria" pitchFamily="18" charset="0"/>
              </a:rPr>
              <a:t> </a:t>
            </a:r>
            <a:r>
              <a:rPr lang="en-US" sz="1200" dirty="0">
                <a:latin typeface="Cambria" pitchFamily="18" charset="0"/>
              </a:rPr>
              <a:t>(</a:t>
            </a:r>
            <a:r>
              <a:rPr lang="pl-PL" sz="1200" dirty="0">
                <a:latin typeface="Cambria" pitchFamily="18" charset="0"/>
              </a:rPr>
              <a:t>stymulacje wzrokowe, czuciowe, werbalne, rutyna podczas zabawy, ograniczone wzorce zachowań</a:t>
            </a:r>
            <a:r>
              <a:rPr lang="en-US" sz="1200" dirty="0">
                <a:latin typeface="Cambria" pitchFamily="18" charset="0"/>
              </a:rPr>
              <a:t>)</a:t>
            </a:r>
            <a:endParaRPr lang="pl-PL" sz="1200" dirty="0">
              <a:latin typeface="Cambria" pitchFamily="18" charset="0"/>
            </a:endParaRPr>
          </a:p>
        </p:txBody>
      </p:sp>
      <p:sp>
        <p:nvSpPr>
          <p:cNvPr id="12" name="pole tekstowe 11"/>
          <p:cNvSpPr txBox="1"/>
          <p:nvPr/>
        </p:nvSpPr>
        <p:spPr>
          <a:xfrm>
            <a:off x="2699792" y="3645024"/>
            <a:ext cx="1512168" cy="738664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pl-PL" sz="1400" b="1" dirty="0">
                <a:latin typeface="Cambria" pitchFamily="18" charset="0"/>
              </a:rPr>
              <a:t>Najbardziej niepokojące objawy</a:t>
            </a:r>
          </a:p>
        </p:txBody>
      </p:sp>
      <p:sp>
        <p:nvSpPr>
          <p:cNvPr id="13" name="pole tekstowe 12"/>
          <p:cNvSpPr txBox="1"/>
          <p:nvPr/>
        </p:nvSpPr>
        <p:spPr>
          <a:xfrm>
            <a:off x="2627784" y="4509120"/>
            <a:ext cx="1584176" cy="1969770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pl-PL" sz="1400" b="1" dirty="0">
                <a:latin typeface="Cambria" pitchFamily="18" charset="0"/>
              </a:rPr>
              <a:t>Zalecenia </a:t>
            </a:r>
            <a:r>
              <a:rPr lang="pl-PL" sz="1200" b="1" dirty="0">
                <a:latin typeface="Cambria" pitchFamily="18" charset="0"/>
              </a:rPr>
              <a:t>(</a:t>
            </a:r>
            <a:r>
              <a:rPr lang="pl-PL" sz="1200" dirty="0">
                <a:latin typeface="Cambria" pitchFamily="18" charset="0"/>
              </a:rPr>
              <a:t>orzeczenie o potrzebie kształcenia specjalnego, terapia indywidualna, system motywacyjny, intensywny trening mowy i stały kontakt z placówkami specjalistycznymi)</a:t>
            </a:r>
          </a:p>
        </p:txBody>
      </p:sp>
      <p:sp>
        <p:nvSpPr>
          <p:cNvPr id="9" name="pole tekstowe 8"/>
          <p:cNvSpPr txBox="1"/>
          <p:nvPr/>
        </p:nvSpPr>
        <p:spPr>
          <a:xfrm>
            <a:off x="1115616" y="1268760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>
                <a:solidFill>
                  <a:schemeClr val="bg1"/>
                </a:solidFill>
                <a:latin typeface="Cambria" pitchFamily="18" charset="0"/>
              </a:rPr>
              <a:t>DIAGNOZA</a:t>
            </a:r>
          </a:p>
        </p:txBody>
      </p:sp>
      <p:sp>
        <p:nvSpPr>
          <p:cNvPr id="14" name="pole tekstowe 13"/>
          <p:cNvSpPr txBox="1"/>
          <p:nvPr/>
        </p:nvSpPr>
        <p:spPr>
          <a:xfrm>
            <a:off x="5076056" y="1268760"/>
            <a:ext cx="3312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>
                <a:solidFill>
                  <a:schemeClr val="bg1"/>
                </a:solidFill>
              </a:rPr>
              <a:t>OPINIE SPECJALISTYCZNE</a:t>
            </a:r>
          </a:p>
        </p:txBody>
      </p:sp>
      <p:sp>
        <p:nvSpPr>
          <p:cNvPr id="15" name="pole tekstowe 14"/>
          <p:cNvSpPr txBox="1"/>
          <p:nvPr/>
        </p:nvSpPr>
        <p:spPr>
          <a:xfrm>
            <a:off x="5724128" y="4221088"/>
            <a:ext cx="2160240" cy="584775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1600" b="1" dirty="0">
                <a:latin typeface="Cambria" pitchFamily="18" charset="0"/>
              </a:rPr>
              <a:t>Współpraca </a:t>
            </a:r>
            <a:br>
              <a:rPr lang="pl-PL" sz="1600" b="1" dirty="0">
                <a:latin typeface="Cambria" pitchFamily="18" charset="0"/>
              </a:rPr>
            </a:br>
            <a:r>
              <a:rPr lang="pl-PL" sz="1600" b="1" dirty="0">
                <a:latin typeface="Cambria" pitchFamily="18" charset="0"/>
              </a:rPr>
              <a:t>z domem rodzinnym</a:t>
            </a:r>
          </a:p>
        </p:txBody>
      </p:sp>
      <p:sp>
        <p:nvSpPr>
          <p:cNvPr id="16" name="pole tekstowe 15"/>
          <p:cNvSpPr txBox="1"/>
          <p:nvPr/>
        </p:nvSpPr>
        <p:spPr>
          <a:xfrm>
            <a:off x="6732240" y="1628800"/>
            <a:ext cx="1800200" cy="2185214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l-PL" sz="1400" b="1" dirty="0">
                <a:latin typeface="Cambria" pitchFamily="18" charset="0"/>
              </a:rPr>
              <a:t>Słabe strony dziecka </a:t>
            </a:r>
            <a:r>
              <a:rPr lang="pl-PL" sz="1200" dirty="0">
                <a:latin typeface="Cambria" pitchFamily="18" charset="0"/>
              </a:rPr>
              <a:t>(słabe rozumienie sytuacji społecznych, niedojrzałość emocjonalna , opóźniony rozwój mowy, trudności </a:t>
            </a:r>
            <a:br>
              <a:rPr lang="pl-PL" sz="1200" dirty="0">
                <a:latin typeface="Cambria" pitchFamily="18" charset="0"/>
              </a:rPr>
            </a:br>
            <a:r>
              <a:rPr lang="pl-PL" sz="1200" dirty="0">
                <a:latin typeface="Cambria" pitchFamily="18" charset="0"/>
              </a:rPr>
              <a:t>z koncentracją uwagi </a:t>
            </a:r>
            <a:br>
              <a:rPr lang="pl-PL" sz="1200" dirty="0">
                <a:latin typeface="Cambria" pitchFamily="18" charset="0"/>
              </a:rPr>
            </a:br>
            <a:r>
              <a:rPr lang="pl-PL" sz="1200" dirty="0">
                <a:latin typeface="Cambria" pitchFamily="18" charset="0"/>
              </a:rPr>
              <a:t>i ćwiczeniami grafomotorycznymi)</a:t>
            </a:r>
          </a:p>
        </p:txBody>
      </p:sp>
      <p:sp>
        <p:nvSpPr>
          <p:cNvPr id="17" name="pole tekstowe 16"/>
          <p:cNvSpPr txBox="1"/>
          <p:nvPr/>
        </p:nvSpPr>
        <p:spPr>
          <a:xfrm>
            <a:off x="5004048" y="1772816"/>
            <a:ext cx="1440160" cy="1815882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l-PL" sz="1400" b="1" dirty="0">
                <a:latin typeface="Cambria" pitchFamily="18" charset="0"/>
              </a:rPr>
              <a:t>Mocne strony dziecka </a:t>
            </a:r>
            <a:r>
              <a:rPr lang="pl-PL" sz="1200" dirty="0">
                <a:latin typeface="Cambria" pitchFamily="18" charset="0"/>
              </a:rPr>
              <a:t>(postępy w rozwoju poznawczym, rozszerzanie zasobu słownictwa, nabyte umiejętności szkolne)</a:t>
            </a:r>
          </a:p>
        </p:txBody>
      </p:sp>
      <p:sp>
        <p:nvSpPr>
          <p:cNvPr id="18" name="pole tekstowe 17"/>
          <p:cNvSpPr txBox="1"/>
          <p:nvPr/>
        </p:nvSpPr>
        <p:spPr>
          <a:xfrm>
            <a:off x="5004048" y="3717032"/>
            <a:ext cx="1800200" cy="369332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pl-PL" b="1" dirty="0">
                <a:latin typeface="Cambria" pitchFamily="18" charset="0"/>
              </a:rPr>
              <a:t>Zalecenia</a:t>
            </a:r>
          </a:p>
        </p:txBody>
      </p:sp>
      <p:sp>
        <p:nvSpPr>
          <p:cNvPr id="19" name="pole tekstowe 18"/>
          <p:cNvSpPr txBox="1"/>
          <p:nvPr/>
        </p:nvSpPr>
        <p:spPr>
          <a:xfrm>
            <a:off x="5148064" y="5085185"/>
            <a:ext cx="3384376" cy="1169551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pl-PL" sz="1400" b="1" dirty="0">
                <a:latin typeface="Cambria" pitchFamily="18" charset="0"/>
              </a:rPr>
              <a:t>Opis badania zachowania i funkcjonowania dziecka w sferach:</a:t>
            </a:r>
          </a:p>
          <a:p>
            <a:pPr lvl="0"/>
            <a:r>
              <a:rPr lang="pl-PL" sz="1400" dirty="0">
                <a:latin typeface="Cambria" pitchFamily="18" charset="0"/>
              </a:rPr>
              <a:t>naśladowanie, percepcja, motoryka, koordynacja wzrokowo-ruchowa, , czynności poznawcze, komunikacja</a:t>
            </a:r>
            <a:endParaRPr lang="pl-PL" sz="1400" b="1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27584" y="0"/>
            <a:ext cx="7772400" cy="1143000"/>
          </a:xfrm>
        </p:spPr>
        <p:txBody>
          <a:bodyPr/>
          <a:lstStyle/>
          <a:p>
            <a:r>
              <a:rPr lang="pl-PL" dirty="0"/>
              <a:t>Analiza dokumentów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sz="quarter" idx="1"/>
          </p:nvPr>
        </p:nvGraphicFramePr>
        <p:xfrm>
          <a:off x="611560" y="1340768"/>
          <a:ext cx="8075240" cy="4860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pole tekstowe 4"/>
          <p:cNvSpPr txBox="1"/>
          <p:nvPr/>
        </p:nvSpPr>
        <p:spPr>
          <a:xfrm>
            <a:off x="899592" y="1844824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solidFill>
                  <a:schemeClr val="bg1"/>
                </a:solidFill>
              </a:rPr>
              <a:t>MATERIAŁY EDUKACYJNE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4644008" y="1844824"/>
            <a:ext cx="3312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solidFill>
                  <a:schemeClr val="bg1"/>
                </a:solidFill>
              </a:rPr>
              <a:t>ZESZYT KOMUNIKACYJNY</a:t>
            </a:r>
          </a:p>
        </p:txBody>
      </p:sp>
      <p:sp>
        <p:nvSpPr>
          <p:cNvPr id="7" name="pole tekstowe 6"/>
          <p:cNvSpPr txBox="1"/>
          <p:nvPr/>
        </p:nvSpPr>
        <p:spPr>
          <a:xfrm>
            <a:off x="6804248" y="3789040"/>
            <a:ext cx="1512168" cy="1600438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pl-PL" sz="1400" b="1" dirty="0">
                <a:latin typeface="Cambria" pitchFamily="18" charset="0"/>
              </a:rPr>
              <a:t>Ćwiczone sfery </a:t>
            </a:r>
            <a:r>
              <a:rPr lang="pl-PL" sz="1200" dirty="0">
                <a:latin typeface="Cambria" pitchFamily="18" charset="0"/>
              </a:rPr>
              <a:t>(umiejętności edukacyjne,  artykulacja, </a:t>
            </a:r>
            <a:r>
              <a:rPr lang="pl-PL" sz="1200" dirty="0" err="1">
                <a:latin typeface="Cambria" pitchFamily="18" charset="0"/>
              </a:rPr>
              <a:t>grafomotoryka</a:t>
            </a:r>
            <a:r>
              <a:rPr lang="pl-PL" sz="1200" dirty="0">
                <a:latin typeface="Cambria" pitchFamily="18" charset="0"/>
              </a:rPr>
              <a:t>, nauka zabawy, </a:t>
            </a:r>
            <a:r>
              <a:rPr lang="pl-PL" sz="1200" dirty="0" err="1">
                <a:latin typeface="Cambria" pitchFamily="18" charset="0"/>
              </a:rPr>
              <a:t>ksztłtowanie</a:t>
            </a:r>
            <a:r>
              <a:rPr lang="pl-PL" sz="1200" dirty="0">
                <a:latin typeface="Cambria" pitchFamily="18" charset="0"/>
              </a:rPr>
              <a:t> dialogu) </a:t>
            </a:r>
          </a:p>
        </p:txBody>
      </p:sp>
      <p:sp>
        <p:nvSpPr>
          <p:cNvPr id="8" name="pole tekstowe 7"/>
          <p:cNvSpPr txBox="1"/>
          <p:nvPr/>
        </p:nvSpPr>
        <p:spPr>
          <a:xfrm>
            <a:off x="6804248" y="2636912"/>
            <a:ext cx="1584176" cy="830997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pl-PL" sz="1600" b="1" dirty="0">
                <a:latin typeface="Cambria" pitchFamily="18" charset="0"/>
              </a:rPr>
              <a:t>Obserwowane trudności i</a:t>
            </a:r>
            <a:br>
              <a:rPr lang="pl-PL" sz="1600" b="1" dirty="0">
                <a:latin typeface="Cambria" pitchFamily="18" charset="0"/>
              </a:rPr>
            </a:br>
            <a:r>
              <a:rPr lang="pl-PL" sz="1600" b="1" dirty="0">
                <a:latin typeface="Cambria" pitchFamily="18" charset="0"/>
              </a:rPr>
              <a:t> rozwiązania</a:t>
            </a:r>
          </a:p>
        </p:txBody>
      </p:sp>
      <p:sp>
        <p:nvSpPr>
          <p:cNvPr id="9" name="pole tekstowe 8"/>
          <p:cNvSpPr txBox="1"/>
          <p:nvPr/>
        </p:nvSpPr>
        <p:spPr>
          <a:xfrm>
            <a:off x="4716016" y="2564904"/>
            <a:ext cx="2016224" cy="1569660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pl-PL" sz="1600" b="1" dirty="0">
                <a:latin typeface="Cambria" pitchFamily="18" charset="0"/>
              </a:rPr>
              <a:t>Wymiana spostrzeżeń i zaleceń do pracy terapeutów pracujących w domu i nauczyciela</a:t>
            </a:r>
          </a:p>
        </p:txBody>
      </p:sp>
      <p:sp>
        <p:nvSpPr>
          <p:cNvPr id="10" name="pole tekstowe 9"/>
          <p:cNvSpPr txBox="1"/>
          <p:nvPr/>
        </p:nvSpPr>
        <p:spPr>
          <a:xfrm>
            <a:off x="755576" y="4797152"/>
            <a:ext cx="1584176" cy="615553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lvl="0"/>
            <a:endParaRPr lang="pl-PL" sz="900" b="1" dirty="0"/>
          </a:p>
          <a:p>
            <a:pPr lvl="0" algn="ctr"/>
            <a:r>
              <a:rPr lang="pl-PL" sz="1600" b="1" dirty="0">
                <a:latin typeface="Cambria" pitchFamily="18" charset="0"/>
              </a:rPr>
              <a:t>Zalecenia</a:t>
            </a:r>
          </a:p>
          <a:p>
            <a:pPr lvl="0"/>
            <a:endParaRPr lang="pl-PL" sz="900" b="1" dirty="0"/>
          </a:p>
        </p:txBody>
      </p:sp>
      <p:sp>
        <p:nvSpPr>
          <p:cNvPr id="11" name="pole tekstowe 10"/>
          <p:cNvSpPr txBox="1"/>
          <p:nvPr/>
        </p:nvSpPr>
        <p:spPr>
          <a:xfrm>
            <a:off x="2411760" y="2348880"/>
            <a:ext cx="1512168" cy="3046988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pl-PL" sz="1600" b="1" dirty="0">
                <a:latin typeface="Cambria" pitchFamily="18" charset="0"/>
              </a:rPr>
              <a:t>Opis ćwiczeń do pracy w domu </a:t>
            </a:r>
            <a:br>
              <a:rPr lang="pl-PL" sz="1600" b="1" dirty="0">
                <a:latin typeface="Cambria" pitchFamily="18" charset="0"/>
              </a:rPr>
            </a:br>
            <a:r>
              <a:rPr lang="pl-PL" sz="1200" dirty="0">
                <a:latin typeface="Cambria" pitchFamily="18" charset="0"/>
              </a:rPr>
              <a:t>( nauka ubierania </a:t>
            </a:r>
            <a:br>
              <a:rPr lang="pl-PL" sz="1200" dirty="0">
                <a:latin typeface="Cambria" pitchFamily="18" charset="0"/>
              </a:rPr>
            </a:br>
            <a:r>
              <a:rPr lang="pl-PL" sz="1200" dirty="0">
                <a:latin typeface="Cambria" pitchFamily="18" charset="0"/>
              </a:rPr>
              <a:t>i rozbierania się , trening czystości – korzystanie z nocnika, mycie się, kształtowanie kontaktu wzrokowego </a:t>
            </a:r>
            <a:br>
              <a:rPr lang="pl-PL" sz="1200" dirty="0">
                <a:latin typeface="Cambria" pitchFamily="18" charset="0"/>
              </a:rPr>
            </a:br>
            <a:r>
              <a:rPr lang="pl-PL" sz="1200" dirty="0">
                <a:latin typeface="Cambria" pitchFamily="18" charset="0"/>
              </a:rPr>
              <a:t>i reakcji na imię, naśladowanie oraz wykonywanie prostych poleceń)</a:t>
            </a:r>
          </a:p>
        </p:txBody>
      </p:sp>
      <p:sp>
        <p:nvSpPr>
          <p:cNvPr id="12" name="pole tekstowe 11"/>
          <p:cNvSpPr txBox="1"/>
          <p:nvPr/>
        </p:nvSpPr>
        <p:spPr>
          <a:xfrm>
            <a:off x="755576" y="3789040"/>
            <a:ext cx="1512168" cy="646331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lvl="0" algn="ctr"/>
            <a:endParaRPr lang="pl-PL" sz="900" b="1" dirty="0"/>
          </a:p>
          <a:p>
            <a:pPr lvl="0" algn="ctr"/>
            <a:r>
              <a:rPr lang="pl-PL" b="1" dirty="0">
                <a:latin typeface="Cambria" pitchFamily="18" charset="0"/>
              </a:rPr>
              <a:t>Porady</a:t>
            </a:r>
          </a:p>
          <a:p>
            <a:pPr lvl="0" algn="ctr"/>
            <a:endParaRPr lang="pl-PL" sz="900" b="1" dirty="0"/>
          </a:p>
        </p:txBody>
      </p:sp>
      <p:sp>
        <p:nvSpPr>
          <p:cNvPr id="13" name="pole tekstowe 12"/>
          <p:cNvSpPr txBox="1"/>
          <p:nvPr/>
        </p:nvSpPr>
        <p:spPr>
          <a:xfrm>
            <a:off x="755576" y="2348880"/>
            <a:ext cx="1512168" cy="923330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pl-PL" b="1" dirty="0"/>
              <a:t>O</a:t>
            </a:r>
            <a:r>
              <a:rPr lang="pl-PL" b="1" dirty="0">
                <a:latin typeface="Cambria" pitchFamily="18" charset="0"/>
              </a:rPr>
              <a:t>pis zachowań dziecka </a:t>
            </a:r>
          </a:p>
        </p:txBody>
      </p:sp>
      <p:sp>
        <p:nvSpPr>
          <p:cNvPr id="14" name="pole tekstowe 13"/>
          <p:cNvSpPr txBox="1"/>
          <p:nvPr/>
        </p:nvSpPr>
        <p:spPr>
          <a:xfrm>
            <a:off x="4644008" y="4509120"/>
            <a:ext cx="1512168" cy="646331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lvl="0" algn="ctr"/>
            <a:endParaRPr lang="pl-PL" sz="900" b="1" dirty="0"/>
          </a:p>
          <a:p>
            <a:pPr lvl="0" algn="ctr"/>
            <a:r>
              <a:rPr lang="pl-PL" b="1" dirty="0">
                <a:latin typeface="Cambria" pitchFamily="18" charset="0"/>
              </a:rPr>
              <a:t>Porady</a:t>
            </a:r>
          </a:p>
          <a:p>
            <a:pPr lvl="0" algn="ctr"/>
            <a:endParaRPr lang="pl-PL" sz="9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1520" y="-243408"/>
            <a:ext cx="8892480" cy="1080120"/>
          </a:xfrm>
        </p:spPr>
        <p:txBody>
          <a:bodyPr>
            <a:noAutofit/>
          </a:bodyPr>
          <a:lstStyle/>
          <a:p>
            <a:r>
              <a:rPr lang="pl-PL" sz="3000" b="1" dirty="0"/>
              <a:t>Analiza wywiadów w ramach metodologii jakościowej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sz="quarter" idx="1"/>
          </p:nvPr>
        </p:nvGraphicFramePr>
        <p:xfrm>
          <a:off x="0" y="1268760"/>
          <a:ext cx="8640960" cy="5149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pole tekstowe 4"/>
          <p:cNvSpPr txBox="1"/>
          <p:nvPr/>
        </p:nvSpPr>
        <p:spPr>
          <a:xfrm>
            <a:off x="3779912" y="836712"/>
            <a:ext cx="1512168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b="1" dirty="0">
                <a:latin typeface="Cambria" pitchFamily="18" charset="0"/>
              </a:rPr>
              <a:t>Specjaliści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4716016" y="2708920"/>
            <a:ext cx="15121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200" b="1" dirty="0"/>
              <a:t>partner</a:t>
            </a:r>
          </a:p>
        </p:txBody>
      </p:sp>
      <p:sp>
        <p:nvSpPr>
          <p:cNvPr id="7" name="pole tekstowe 6"/>
          <p:cNvSpPr txBox="1"/>
          <p:nvPr/>
        </p:nvSpPr>
        <p:spPr>
          <a:xfrm>
            <a:off x="3923928" y="2276872"/>
            <a:ext cx="15121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200" b="1" dirty="0">
                <a:latin typeface="Cambria" pitchFamily="18" charset="0"/>
              </a:rPr>
              <a:t>w terapii</a:t>
            </a:r>
          </a:p>
        </p:txBody>
      </p:sp>
      <p:sp>
        <p:nvSpPr>
          <p:cNvPr id="8" name="pole tekstowe 7"/>
          <p:cNvSpPr txBox="1"/>
          <p:nvPr/>
        </p:nvSpPr>
        <p:spPr>
          <a:xfrm>
            <a:off x="5580112" y="3789040"/>
            <a:ext cx="1656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>
                <a:latin typeface="Cambria" pitchFamily="18" charset="0"/>
              </a:rPr>
              <a:t>dobrze zorganizowana</a:t>
            </a:r>
          </a:p>
        </p:txBody>
      </p:sp>
      <p:sp>
        <p:nvSpPr>
          <p:cNvPr id="9" name="pole tekstowe 8"/>
          <p:cNvSpPr txBox="1"/>
          <p:nvPr/>
        </p:nvSpPr>
        <p:spPr>
          <a:xfrm>
            <a:off x="3059832" y="1412776"/>
            <a:ext cx="1584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>
                <a:latin typeface="Cambria" pitchFamily="18" charset="0"/>
              </a:rPr>
              <a:t>stygmatyzowana przez otoczenie</a:t>
            </a:r>
            <a:endParaRPr lang="pl-PL" sz="1400" b="1" dirty="0">
              <a:solidFill>
                <a:schemeClr val="bg1"/>
              </a:solidFill>
              <a:latin typeface="Cambria" pitchFamily="18" charset="0"/>
            </a:endParaRPr>
          </a:p>
        </p:txBody>
      </p:sp>
      <p:sp>
        <p:nvSpPr>
          <p:cNvPr id="11" name="pole tekstowe 10"/>
          <p:cNvSpPr txBox="1"/>
          <p:nvPr/>
        </p:nvSpPr>
        <p:spPr>
          <a:xfrm>
            <a:off x="1619672" y="3284984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>
                <a:latin typeface="Cambria" pitchFamily="18" charset="0"/>
              </a:rPr>
              <a:t>wypierająca trudności</a:t>
            </a:r>
          </a:p>
        </p:txBody>
      </p:sp>
      <p:sp>
        <p:nvSpPr>
          <p:cNvPr id="12" name=" 3"/>
          <p:cNvSpPr/>
          <p:nvPr/>
        </p:nvSpPr>
        <p:spPr>
          <a:xfrm rot="21366107">
            <a:off x="4424397" y="1648136"/>
            <a:ext cx="2457967" cy="2096497"/>
          </a:xfrm>
          <a:prstGeom prst="swooshArrow">
            <a:avLst>
              <a:gd name="adj1" fmla="val 11111"/>
              <a:gd name="adj2" fmla="val 21515"/>
            </a:avLst>
          </a:prstGeom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3" name="pole tekstowe 12"/>
          <p:cNvSpPr txBox="1"/>
          <p:nvPr/>
        </p:nvSpPr>
        <p:spPr>
          <a:xfrm>
            <a:off x="899592" y="2204864"/>
            <a:ext cx="1512168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b="1" dirty="0">
                <a:latin typeface="Cambria" pitchFamily="18" charset="0"/>
              </a:rPr>
              <a:t>Rodzina</a:t>
            </a:r>
          </a:p>
        </p:txBody>
      </p:sp>
      <p:sp>
        <p:nvSpPr>
          <p:cNvPr id="14" name="pole tekstowe 13"/>
          <p:cNvSpPr txBox="1"/>
          <p:nvPr/>
        </p:nvSpPr>
        <p:spPr>
          <a:xfrm>
            <a:off x="7020272" y="2636912"/>
            <a:ext cx="1512168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b="1" dirty="0"/>
              <a:t>Pracownicy socjalni </a:t>
            </a:r>
          </a:p>
        </p:txBody>
      </p:sp>
      <p:sp>
        <p:nvSpPr>
          <p:cNvPr id="15" name="pole tekstowe 14"/>
          <p:cNvSpPr txBox="1"/>
          <p:nvPr/>
        </p:nvSpPr>
        <p:spPr>
          <a:xfrm>
            <a:off x="5364088" y="6021288"/>
            <a:ext cx="2016224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b="1" dirty="0"/>
              <a:t>Rodzic dziecka </a:t>
            </a:r>
            <a:br>
              <a:rPr lang="pl-PL" b="1" dirty="0"/>
            </a:br>
            <a:r>
              <a:rPr lang="pl-PL" b="1" dirty="0"/>
              <a:t>z ASD</a:t>
            </a:r>
          </a:p>
        </p:txBody>
      </p:sp>
      <p:sp>
        <p:nvSpPr>
          <p:cNvPr id="17" name="Prostokąt zaokrąglony 16"/>
          <p:cNvSpPr/>
          <p:nvPr/>
        </p:nvSpPr>
        <p:spPr>
          <a:xfrm>
            <a:off x="6804248" y="1052736"/>
            <a:ext cx="2088232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0" name=" 3"/>
          <p:cNvSpPr/>
          <p:nvPr/>
        </p:nvSpPr>
        <p:spPr>
          <a:xfrm rot="5219673" flipV="1">
            <a:off x="1509469" y="2403995"/>
            <a:ext cx="2238154" cy="4066233"/>
          </a:xfrm>
          <a:prstGeom prst="swooshArrow">
            <a:avLst>
              <a:gd name="adj1" fmla="val 13004"/>
              <a:gd name="adj2" fmla="val 25000"/>
            </a:avLst>
          </a:prstGeom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1" name="Prostokąt zaokrąglony 20"/>
          <p:cNvSpPr/>
          <p:nvPr/>
        </p:nvSpPr>
        <p:spPr>
          <a:xfrm>
            <a:off x="251520" y="5661248"/>
            <a:ext cx="2088232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ole tekstowe 9"/>
          <p:cNvSpPr txBox="1"/>
          <p:nvPr/>
        </p:nvSpPr>
        <p:spPr>
          <a:xfrm>
            <a:off x="179512" y="5661248"/>
            <a:ext cx="1440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>
                <a:latin typeface="Cambria" pitchFamily="18" charset="0"/>
              </a:rPr>
              <a:t>skoncentrowana na dziecku</a:t>
            </a:r>
          </a:p>
        </p:txBody>
      </p:sp>
      <p:sp>
        <p:nvSpPr>
          <p:cNvPr id="22" name="pole tekstowe 21"/>
          <p:cNvSpPr txBox="1"/>
          <p:nvPr/>
        </p:nvSpPr>
        <p:spPr>
          <a:xfrm>
            <a:off x="3491880" y="1916832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terapeuta</a:t>
            </a:r>
          </a:p>
        </p:txBody>
      </p:sp>
      <p:sp>
        <p:nvSpPr>
          <p:cNvPr id="23" name="pole tekstowe 22"/>
          <p:cNvSpPr txBox="1"/>
          <p:nvPr/>
        </p:nvSpPr>
        <p:spPr>
          <a:xfrm>
            <a:off x="5220072" y="3284984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>
                <a:latin typeface="Cambria" pitchFamily="18" charset="0"/>
              </a:rPr>
              <a:t>ekspert</a:t>
            </a:r>
          </a:p>
        </p:txBody>
      </p:sp>
      <p:sp>
        <p:nvSpPr>
          <p:cNvPr id="24" name="pole tekstowe 23"/>
          <p:cNvSpPr txBox="1"/>
          <p:nvPr/>
        </p:nvSpPr>
        <p:spPr>
          <a:xfrm>
            <a:off x="5364088" y="2492896"/>
            <a:ext cx="7920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100" dirty="0">
                <a:latin typeface="Cambria" pitchFamily="18" charset="0"/>
              </a:rPr>
              <a:t>cierpliwa</a:t>
            </a:r>
          </a:p>
        </p:txBody>
      </p:sp>
      <p:sp>
        <p:nvSpPr>
          <p:cNvPr id="25" name="pole tekstowe 24"/>
          <p:cNvSpPr txBox="1"/>
          <p:nvPr/>
        </p:nvSpPr>
        <p:spPr>
          <a:xfrm>
            <a:off x="4788024" y="2996952"/>
            <a:ext cx="11521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>
                <a:latin typeface="Cambria" pitchFamily="18" charset="0"/>
              </a:rPr>
              <a:t>zaangażowana</a:t>
            </a:r>
          </a:p>
        </p:txBody>
      </p:sp>
      <p:sp>
        <p:nvSpPr>
          <p:cNvPr id="27" name="pole tekstowe 26"/>
          <p:cNvSpPr txBox="1"/>
          <p:nvPr/>
        </p:nvSpPr>
        <p:spPr>
          <a:xfrm>
            <a:off x="4499992" y="1772816"/>
            <a:ext cx="15121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dirty="0">
                <a:latin typeface="Cambria" pitchFamily="18" charset="0"/>
              </a:rPr>
              <a:t>wzór rodzica</a:t>
            </a:r>
          </a:p>
        </p:txBody>
      </p:sp>
      <p:sp>
        <p:nvSpPr>
          <p:cNvPr id="28" name="pole tekstowe 27"/>
          <p:cNvSpPr txBox="1"/>
          <p:nvPr/>
        </p:nvSpPr>
        <p:spPr>
          <a:xfrm>
            <a:off x="6084168" y="2420888"/>
            <a:ext cx="7920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dirty="0">
                <a:latin typeface="Cambria" pitchFamily="18" charset="0"/>
              </a:rPr>
              <a:t>bohater</a:t>
            </a:r>
          </a:p>
        </p:txBody>
      </p:sp>
      <p:sp>
        <p:nvSpPr>
          <p:cNvPr id="31" name="pole tekstowe 30"/>
          <p:cNvSpPr txBox="1"/>
          <p:nvPr/>
        </p:nvSpPr>
        <p:spPr>
          <a:xfrm>
            <a:off x="5868144" y="3212976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>
                <a:latin typeface="Cambria" pitchFamily="18" charset="0"/>
              </a:rPr>
              <a:t>dzieląca się wiedzą </a:t>
            </a:r>
            <a:br>
              <a:rPr lang="pl-PL" sz="1200" dirty="0">
                <a:latin typeface="Cambria" pitchFamily="18" charset="0"/>
              </a:rPr>
            </a:br>
            <a:r>
              <a:rPr lang="pl-PL" sz="1200" dirty="0">
                <a:latin typeface="Cambria" pitchFamily="18" charset="0"/>
              </a:rPr>
              <a:t>i doświadczeniami  innymi</a:t>
            </a:r>
          </a:p>
        </p:txBody>
      </p:sp>
      <p:sp>
        <p:nvSpPr>
          <p:cNvPr id="19" name="pole tekstowe 18"/>
          <p:cNvSpPr txBox="1"/>
          <p:nvPr/>
        </p:nvSpPr>
        <p:spPr>
          <a:xfrm>
            <a:off x="251520" y="6381328"/>
            <a:ext cx="15121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200" b="1" dirty="0">
                <a:latin typeface="Cambria" pitchFamily="18" charset="0"/>
              </a:rPr>
              <a:t>zestresowana</a:t>
            </a:r>
          </a:p>
        </p:txBody>
      </p:sp>
      <p:sp>
        <p:nvSpPr>
          <p:cNvPr id="32" name="pole tekstowe 31"/>
          <p:cNvSpPr txBox="1"/>
          <p:nvPr/>
        </p:nvSpPr>
        <p:spPr>
          <a:xfrm>
            <a:off x="7020272" y="1052736"/>
            <a:ext cx="108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dirty="0">
                <a:latin typeface="Cambria" pitchFamily="18" charset="0"/>
              </a:rPr>
              <a:t>pełna obaw</a:t>
            </a:r>
          </a:p>
        </p:txBody>
      </p:sp>
      <p:sp>
        <p:nvSpPr>
          <p:cNvPr id="33" name="pole tekstowe 32"/>
          <p:cNvSpPr txBox="1"/>
          <p:nvPr/>
        </p:nvSpPr>
        <p:spPr>
          <a:xfrm>
            <a:off x="7740352" y="1124745"/>
            <a:ext cx="10801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dirty="0">
                <a:latin typeface="Cambria" pitchFamily="18" charset="0"/>
              </a:rPr>
              <a:t>zagubiona</a:t>
            </a:r>
          </a:p>
        </p:txBody>
      </p:sp>
      <p:sp>
        <p:nvSpPr>
          <p:cNvPr id="34" name="pole tekstowe 33"/>
          <p:cNvSpPr txBox="1"/>
          <p:nvPr/>
        </p:nvSpPr>
        <p:spPr>
          <a:xfrm>
            <a:off x="6084168" y="2708920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1" dirty="0">
                <a:latin typeface="Cambria" pitchFamily="18" charset="0"/>
              </a:rPr>
              <a:t>odbiorca świadczeń</a:t>
            </a:r>
          </a:p>
        </p:txBody>
      </p:sp>
      <p:sp>
        <p:nvSpPr>
          <p:cNvPr id="35" name="pole tekstowe 34"/>
          <p:cNvSpPr txBox="1"/>
          <p:nvPr/>
        </p:nvSpPr>
        <p:spPr>
          <a:xfrm>
            <a:off x="6012160" y="4221088"/>
            <a:ext cx="13681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dirty="0">
                <a:latin typeface="Cambria" pitchFamily="18" charset="0"/>
              </a:rPr>
              <a:t>roszczeniowa</a:t>
            </a:r>
          </a:p>
        </p:txBody>
      </p:sp>
      <p:sp>
        <p:nvSpPr>
          <p:cNvPr id="36" name="pole tekstowe 35"/>
          <p:cNvSpPr txBox="1"/>
          <p:nvPr/>
        </p:nvSpPr>
        <p:spPr>
          <a:xfrm>
            <a:off x="7740352" y="1556792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>
                <a:latin typeface="Cambria" pitchFamily="18" charset="0"/>
              </a:rPr>
              <a:t>rozwijająca się/ucząca</a:t>
            </a:r>
          </a:p>
        </p:txBody>
      </p:sp>
      <p:sp>
        <p:nvSpPr>
          <p:cNvPr id="37" name="pole tekstowe 36"/>
          <p:cNvSpPr txBox="1"/>
          <p:nvPr/>
        </p:nvSpPr>
        <p:spPr>
          <a:xfrm>
            <a:off x="4499992" y="1268760"/>
            <a:ext cx="1224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>
                <a:latin typeface="Cambria" pitchFamily="18" charset="0"/>
              </a:rPr>
              <a:t>Mało konsekwentna</a:t>
            </a:r>
          </a:p>
        </p:txBody>
      </p:sp>
      <p:sp>
        <p:nvSpPr>
          <p:cNvPr id="38" name="pole tekstowe 37"/>
          <p:cNvSpPr txBox="1"/>
          <p:nvPr/>
        </p:nvSpPr>
        <p:spPr>
          <a:xfrm>
            <a:off x="1259632" y="3717032"/>
            <a:ext cx="12241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dirty="0">
                <a:latin typeface="Cambria" pitchFamily="18" charset="0"/>
              </a:rPr>
              <a:t>załamana</a:t>
            </a:r>
          </a:p>
        </p:txBody>
      </p:sp>
      <p:sp>
        <p:nvSpPr>
          <p:cNvPr id="39" name="pole tekstowe 38"/>
          <p:cNvSpPr txBox="1"/>
          <p:nvPr/>
        </p:nvSpPr>
        <p:spPr>
          <a:xfrm>
            <a:off x="1259632" y="6093296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itchFamily="18" charset="0"/>
              </a:rPr>
              <a:t>otwarta</a:t>
            </a:r>
          </a:p>
        </p:txBody>
      </p:sp>
      <p:sp>
        <p:nvSpPr>
          <p:cNvPr id="40" name="pole tekstowe 39"/>
          <p:cNvSpPr txBox="1"/>
          <p:nvPr/>
        </p:nvSpPr>
        <p:spPr>
          <a:xfrm>
            <a:off x="3635896" y="6021288"/>
            <a:ext cx="11521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ambria" pitchFamily="18" charset="0"/>
              </a:rPr>
              <a:t> </a:t>
            </a:r>
            <a:r>
              <a:rPr lang="pl-PL" sz="1400" dirty="0">
                <a:latin typeface="Cambria" pitchFamily="18" charset="0"/>
              </a:rPr>
              <a:t>rozżalona</a:t>
            </a:r>
          </a:p>
        </p:txBody>
      </p:sp>
      <p:sp>
        <p:nvSpPr>
          <p:cNvPr id="41" name="pole tekstowe 40"/>
          <p:cNvSpPr txBox="1"/>
          <p:nvPr/>
        </p:nvSpPr>
        <p:spPr>
          <a:xfrm>
            <a:off x="1691680" y="4437112"/>
            <a:ext cx="11521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dirty="0">
                <a:latin typeface="Cambria" pitchFamily="18" charset="0"/>
              </a:rPr>
              <a:t>wzmocniona</a:t>
            </a:r>
          </a:p>
        </p:txBody>
      </p:sp>
      <p:sp>
        <p:nvSpPr>
          <p:cNvPr id="42" name="pole tekstowe 41"/>
          <p:cNvSpPr txBox="1"/>
          <p:nvPr/>
        </p:nvSpPr>
        <p:spPr>
          <a:xfrm>
            <a:off x="3059832" y="4365104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1" dirty="0">
                <a:latin typeface="Cambria" pitchFamily="18" charset="0"/>
              </a:rPr>
              <a:t>obawiająca się przyszłości</a:t>
            </a:r>
          </a:p>
        </p:txBody>
      </p:sp>
      <p:sp>
        <p:nvSpPr>
          <p:cNvPr id="43" name="pole tekstowe 42"/>
          <p:cNvSpPr txBox="1"/>
          <p:nvPr/>
        </p:nvSpPr>
        <p:spPr>
          <a:xfrm>
            <a:off x="1547664" y="2708920"/>
            <a:ext cx="1296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dirty="0">
                <a:latin typeface="Cambria" pitchFamily="18" charset="0"/>
              </a:rPr>
              <a:t>posiadająca dużą wiedzę</a:t>
            </a:r>
          </a:p>
        </p:txBody>
      </p:sp>
      <p:sp>
        <p:nvSpPr>
          <p:cNvPr id="44" name="pole tekstowe 43"/>
          <p:cNvSpPr txBox="1"/>
          <p:nvPr/>
        </p:nvSpPr>
        <p:spPr>
          <a:xfrm>
            <a:off x="3995936" y="4941168"/>
            <a:ext cx="1152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dirty="0">
                <a:latin typeface="Cambria" pitchFamily="18" charset="0"/>
              </a:rPr>
              <a:t>zaczynająca od </a:t>
            </a:r>
            <a:r>
              <a:rPr lang="pl-PL" dirty="0"/>
              <a:t>nowa</a:t>
            </a:r>
          </a:p>
        </p:txBody>
      </p:sp>
      <p:sp>
        <p:nvSpPr>
          <p:cNvPr id="45" name="pole tekstowe 44"/>
          <p:cNvSpPr txBox="1"/>
          <p:nvPr/>
        </p:nvSpPr>
        <p:spPr>
          <a:xfrm>
            <a:off x="2987824" y="5445224"/>
            <a:ext cx="15121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dirty="0">
                <a:latin typeface="Cambria" pitchFamily="18" charset="0"/>
              </a:rPr>
              <a:t>doświadczona</a:t>
            </a:r>
          </a:p>
        </p:txBody>
      </p:sp>
      <p:sp>
        <p:nvSpPr>
          <p:cNvPr id="46" name="pole tekstowe 45"/>
          <p:cNvSpPr txBox="1"/>
          <p:nvPr/>
        </p:nvSpPr>
        <p:spPr>
          <a:xfrm>
            <a:off x="4139952" y="5733256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niecierpliwa</a:t>
            </a:r>
          </a:p>
        </p:txBody>
      </p:sp>
      <p:sp>
        <p:nvSpPr>
          <p:cNvPr id="47" name="pole tekstowe 46"/>
          <p:cNvSpPr txBox="1"/>
          <p:nvPr/>
        </p:nvSpPr>
        <p:spPr>
          <a:xfrm>
            <a:off x="6804248" y="1628800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>
                <a:latin typeface="Cambria" pitchFamily="18" charset="0"/>
              </a:rPr>
              <a:t>potrzebująca wsparcia</a:t>
            </a:r>
          </a:p>
        </p:txBody>
      </p:sp>
      <p:sp>
        <p:nvSpPr>
          <p:cNvPr id="49" name="pole tekstowe 48"/>
          <p:cNvSpPr txBox="1"/>
          <p:nvPr/>
        </p:nvSpPr>
        <p:spPr>
          <a:xfrm>
            <a:off x="4716016" y="5301208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>
                <a:latin typeface="Cambria" pitchFamily="18" charset="0"/>
              </a:rPr>
              <a:t>Zmieniająca nastawienie</a:t>
            </a:r>
          </a:p>
        </p:txBody>
      </p:sp>
      <p:sp>
        <p:nvSpPr>
          <p:cNvPr id="50" name="pole tekstowe 49"/>
          <p:cNvSpPr txBox="1"/>
          <p:nvPr/>
        </p:nvSpPr>
        <p:spPr>
          <a:xfrm>
            <a:off x="5940152" y="4509120"/>
            <a:ext cx="1224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1" dirty="0">
                <a:latin typeface="Cambria" pitchFamily="18" charset="0"/>
              </a:rPr>
              <a:t>bardziej zaangażowana</a:t>
            </a:r>
            <a:endParaRPr lang="pl-PL" sz="12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41784" y="187316"/>
            <a:ext cx="7772400" cy="1143000"/>
          </a:xfrm>
        </p:spPr>
        <p:txBody>
          <a:bodyPr>
            <a:normAutofit/>
          </a:bodyPr>
          <a:lstStyle/>
          <a:p>
            <a:r>
              <a:rPr lang="pl-PL" dirty="0"/>
              <a:t>Rodzicielska tożsamość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l-PL"/>
          </a:p>
          <a:p>
            <a:endParaRPr lang="pl-PL"/>
          </a:p>
          <a:p>
            <a:endParaRPr lang="pl-PL"/>
          </a:p>
          <a:p>
            <a:endParaRPr lang="pl-PL" dirty="0"/>
          </a:p>
        </p:txBody>
      </p:sp>
      <p:graphicFrame>
        <p:nvGraphicFramePr>
          <p:cNvPr id="9" name="Diagram 8"/>
          <p:cNvGraphicFramePr/>
          <p:nvPr/>
        </p:nvGraphicFramePr>
        <p:xfrm>
          <a:off x="899592" y="1412776"/>
          <a:ext cx="6096000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pole tekstowe 9"/>
          <p:cNvSpPr txBox="1"/>
          <p:nvPr/>
        </p:nvSpPr>
        <p:spPr>
          <a:xfrm>
            <a:off x="1043608" y="1484784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pl-PL" b="1" dirty="0">
                <a:solidFill>
                  <a:schemeClr val="bg1"/>
                </a:solidFill>
                <a:latin typeface="Cambria" pitchFamily="18" charset="0"/>
              </a:rPr>
              <a:t>Tożsamość projektowana</a:t>
            </a:r>
          </a:p>
        </p:txBody>
      </p:sp>
      <p:sp>
        <p:nvSpPr>
          <p:cNvPr id="11" name="pole tekstowe 10"/>
          <p:cNvSpPr txBox="1"/>
          <p:nvPr/>
        </p:nvSpPr>
        <p:spPr>
          <a:xfrm>
            <a:off x="1835696" y="4869160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pl-PL" b="1" dirty="0">
                <a:solidFill>
                  <a:schemeClr val="bg1"/>
                </a:solidFill>
                <a:latin typeface="Cambria" pitchFamily="18" charset="0"/>
              </a:rPr>
              <a:t>Tożsamość konfrontowana</a:t>
            </a:r>
          </a:p>
        </p:txBody>
      </p:sp>
      <p:sp>
        <p:nvSpPr>
          <p:cNvPr id="12" name="pole tekstowe 11"/>
          <p:cNvSpPr txBox="1"/>
          <p:nvPr/>
        </p:nvSpPr>
        <p:spPr>
          <a:xfrm>
            <a:off x="1475656" y="3212976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pl-PL" b="1" dirty="0">
                <a:solidFill>
                  <a:schemeClr val="bg1"/>
                </a:solidFill>
                <a:latin typeface="Cambria" pitchFamily="18" charset="0"/>
              </a:rPr>
              <a:t>Tożsamość szkolona</a:t>
            </a:r>
          </a:p>
        </p:txBody>
      </p:sp>
      <p:sp>
        <p:nvSpPr>
          <p:cNvPr id="13" name="pole tekstowe 12"/>
          <p:cNvSpPr txBox="1"/>
          <p:nvPr/>
        </p:nvSpPr>
        <p:spPr>
          <a:xfrm>
            <a:off x="4067944" y="1484784"/>
            <a:ext cx="20162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dirty="0">
                <a:latin typeface="Cambria" pitchFamily="18" charset="0"/>
              </a:rPr>
              <a:t>potrzeba zmiany</a:t>
            </a:r>
          </a:p>
          <a:p>
            <a:r>
              <a:rPr lang="pl-PL" sz="1600" dirty="0">
                <a:latin typeface="Cambria" pitchFamily="18" charset="0"/>
              </a:rPr>
              <a:t>doświadczeń z poprzednich dzieci</a:t>
            </a:r>
          </a:p>
        </p:txBody>
      </p:sp>
      <p:sp>
        <p:nvSpPr>
          <p:cNvPr id="14" name="pole tekstowe 13"/>
          <p:cNvSpPr txBox="1"/>
          <p:nvPr/>
        </p:nvSpPr>
        <p:spPr>
          <a:xfrm>
            <a:off x="1187624" y="1916832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itchFamily="18" charset="0"/>
              </a:rPr>
              <a:t>strach        zagubienie</a:t>
            </a:r>
            <a:r>
              <a:rPr lang="en-US" dirty="0">
                <a:latin typeface="Cambria" pitchFamily="18" charset="0"/>
              </a:rPr>
              <a:t> </a:t>
            </a:r>
            <a:endParaRPr lang="pl-PL" dirty="0">
              <a:latin typeface="Cambria" pitchFamily="18" charset="0"/>
            </a:endParaRPr>
          </a:p>
        </p:txBody>
      </p:sp>
      <p:sp>
        <p:nvSpPr>
          <p:cNvPr id="15" name="pole tekstowe 14"/>
          <p:cNvSpPr txBox="1"/>
          <p:nvPr/>
        </p:nvSpPr>
        <p:spPr>
          <a:xfrm>
            <a:off x="3203848" y="2204864"/>
            <a:ext cx="1440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potrzeba wsparcia</a:t>
            </a:r>
          </a:p>
        </p:txBody>
      </p:sp>
      <p:sp>
        <p:nvSpPr>
          <p:cNvPr id="16" name="pole tekstowe 15"/>
          <p:cNvSpPr txBox="1"/>
          <p:nvPr/>
        </p:nvSpPr>
        <p:spPr>
          <a:xfrm>
            <a:off x="3779912" y="3140968"/>
            <a:ext cx="14401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dirty="0">
                <a:latin typeface="Cambria" pitchFamily="18" charset="0"/>
              </a:rPr>
              <a:t>kompetencje terapeutyczne</a:t>
            </a:r>
          </a:p>
        </p:txBody>
      </p:sp>
      <p:sp>
        <p:nvSpPr>
          <p:cNvPr id="17" name="pole tekstowe 16"/>
          <p:cNvSpPr txBox="1"/>
          <p:nvPr/>
        </p:nvSpPr>
        <p:spPr>
          <a:xfrm>
            <a:off x="3131840" y="3501008"/>
            <a:ext cx="1080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itchFamily="18" charset="0"/>
              </a:rPr>
              <a:t>nowa wiedza</a:t>
            </a:r>
          </a:p>
        </p:txBody>
      </p:sp>
      <p:sp>
        <p:nvSpPr>
          <p:cNvPr id="18" name="pole tekstowe 17"/>
          <p:cNvSpPr txBox="1"/>
          <p:nvPr/>
        </p:nvSpPr>
        <p:spPr>
          <a:xfrm>
            <a:off x="1907704" y="5301208"/>
            <a:ext cx="1656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dirty="0">
                <a:latin typeface="Cambria" pitchFamily="18" charset="0"/>
              </a:rPr>
              <a:t>zaangażowanie w prace z dzieckiem</a:t>
            </a:r>
          </a:p>
        </p:txBody>
      </p:sp>
      <p:sp>
        <p:nvSpPr>
          <p:cNvPr id="19" name="pole tekstowe 18"/>
          <p:cNvSpPr txBox="1"/>
          <p:nvPr/>
        </p:nvSpPr>
        <p:spPr>
          <a:xfrm>
            <a:off x="4788024" y="4797152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partner</a:t>
            </a:r>
          </a:p>
        </p:txBody>
      </p:sp>
      <p:sp>
        <p:nvSpPr>
          <p:cNvPr id="20" name="pole tekstowe 19"/>
          <p:cNvSpPr txBox="1"/>
          <p:nvPr/>
        </p:nvSpPr>
        <p:spPr>
          <a:xfrm>
            <a:off x="1475656" y="3645024"/>
            <a:ext cx="18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dirty="0">
                <a:latin typeface="Cambria" pitchFamily="18" charset="0"/>
              </a:rPr>
              <a:t>obsługa nowych sprzętów</a:t>
            </a:r>
          </a:p>
        </p:txBody>
      </p:sp>
      <p:sp>
        <p:nvSpPr>
          <p:cNvPr id="21" name="pole tekstowe 20"/>
          <p:cNvSpPr txBox="1"/>
          <p:nvPr/>
        </p:nvSpPr>
        <p:spPr>
          <a:xfrm>
            <a:off x="4427984" y="3861048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>
                <a:latin typeface="Cambria" pitchFamily="18" charset="0"/>
              </a:rPr>
              <a:t>umiejętność posługiwania się komputerem</a:t>
            </a:r>
          </a:p>
        </p:txBody>
      </p:sp>
      <p:sp>
        <p:nvSpPr>
          <p:cNvPr id="22" name="pole tekstowe 21"/>
          <p:cNvSpPr txBox="1"/>
          <p:nvPr/>
        </p:nvSpPr>
        <p:spPr>
          <a:xfrm>
            <a:off x="5868144" y="5085184"/>
            <a:ext cx="1296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zmiana priorytetów</a:t>
            </a:r>
          </a:p>
        </p:txBody>
      </p:sp>
      <p:sp>
        <p:nvSpPr>
          <p:cNvPr id="23" name="Prostokąt 22"/>
          <p:cNvSpPr/>
          <p:nvPr/>
        </p:nvSpPr>
        <p:spPr>
          <a:xfrm>
            <a:off x="1979712" y="5877272"/>
            <a:ext cx="306866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600" dirty="0">
                <a:latin typeface="Cambria" pitchFamily="18" charset="0"/>
              </a:rPr>
              <a:t>przeorganizowanie życia rodziny</a:t>
            </a:r>
          </a:p>
        </p:txBody>
      </p:sp>
      <p:sp>
        <p:nvSpPr>
          <p:cNvPr id="24" name="Prostokąt 23"/>
          <p:cNvSpPr/>
          <p:nvPr/>
        </p:nvSpPr>
        <p:spPr>
          <a:xfrm>
            <a:off x="3491880" y="5373216"/>
            <a:ext cx="26642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600" dirty="0">
                <a:latin typeface="Cambria" pitchFamily="18" charset="0"/>
              </a:rPr>
              <a:t>wymiana doświadczeń </a:t>
            </a:r>
            <a:br>
              <a:rPr lang="pl-PL" sz="1600" dirty="0">
                <a:latin typeface="Cambria" pitchFamily="18" charset="0"/>
              </a:rPr>
            </a:br>
            <a:r>
              <a:rPr lang="pl-PL" sz="1600" dirty="0">
                <a:latin typeface="Cambria" pitchFamily="18" charset="0"/>
              </a:rPr>
              <a:t>i wiedzy z innymi</a:t>
            </a:r>
          </a:p>
        </p:txBody>
      </p:sp>
      <p:sp>
        <p:nvSpPr>
          <p:cNvPr id="25" name="pole tekstowe 24"/>
          <p:cNvSpPr txBox="1"/>
          <p:nvPr/>
        </p:nvSpPr>
        <p:spPr>
          <a:xfrm>
            <a:off x="1835696" y="4149080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itchFamily="18" charset="0"/>
              </a:rPr>
              <a:t>otwartość</a:t>
            </a:r>
          </a:p>
        </p:txBody>
      </p:sp>
      <p:sp>
        <p:nvSpPr>
          <p:cNvPr id="26" name="pole tekstowe 25"/>
          <p:cNvSpPr txBox="1"/>
          <p:nvPr/>
        </p:nvSpPr>
        <p:spPr>
          <a:xfrm>
            <a:off x="5076056" y="5085184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ekspert</a:t>
            </a:r>
          </a:p>
        </p:txBody>
      </p:sp>
      <p:sp>
        <p:nvSpPr>
          <p:cNvPr id="27" name="pole tekstowe 26"/>
          <p:cNvSpPr txBox="1"/>
          <p:nvPr/>
        </p:nvSpPr>
        <p:spPr>
          <a:xfrm>
            <a:off x="5364088" y="5733256"/>
            <a:ext cx="1944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dirty="0"/>
              <a:t>skoncentrowanie </a:t>
            </a:r>
            <a:br>
              <a:rPr lang="pl-PL" sz="1400" dirty="0"/>
            </a:br>
            <a:r>
              <a:rPr lang="pl-PL" sz="1400" dirty="0"/>
              <a:t>na dziecku </a:t>
            </a:r>
          </a:p>
        </p:txBody>
      </p:sp>
      <p:sp>
        <p:nvSpPr>
          <p:cNvPr id="28" name="pole tekstowe 27"/>
          <p:cNvSpPr txBox="1"/>
          <p:nvPr/>
        </p:nvSpPr>
        <p:spPr>
          <a:xfrm>
            <a:off x="4932040" y="3501008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itchFamily="18" charset="0"/>
              </a:rPr>
              <a:t>niecierpliwość</a:t>
            </a:r>
          </a:p>
        </p:txBody>
      </p:sp>
      <p:sp>
        <p:nvSpPr>
          <p:cNvPr id="29" name="pole tekstowe 28"/>
          <p:cNvSpPr txBox="1"/>
          <p:nvPr/>
        </p:nvSpPr>
        <p:spPr>
          <a:xfrm>
            <a:off x="1115616" y="2348880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/>
              <a:t>stres</a:t>
            </a:r>
          </a:p>
        </p:txBody>
      </p:sp>
      <p:sp>
        <p:nvSpPr>
          <p:cNvPr id="31" name="pole tekstowe 30"/>
          <p:cNvSpPr txBox="1"/>
          <p:nvPr/>
        </p:nvSpPr>
        <p:spPr>
          <a:xfrm>
            <a:off x="3203848" y="4077072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 pitchFamily="18" charset="0"/>
              </a:rPr>
              <a:t> </a:t>
            </a:r>
            <a:r>
              <a:rPr lang="pl-PL" dirty="0">
                <a:latin typeface="Cambria" pitchFamily="18" charset="0"/>
              </a:rPr>
              <a:t>rozżalenie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112056"/>
            <a:ext cx="8183880" cy="1051560"/>
          </a:xfrm>
        </p:spPr>
        <p:txBody>
          <a:bodyPr>
            <a:normAutofit/>
          </a:bodyPr>
          <a:lstStyle/>
          <a:p>
            <a:r>
              <a:rPr lang="pl-PL" dirty="0" err="1"/>
              <a:t>Selected</a:t>
            </a:r>
            <a:r>
              <a:rPr lang="pl-PL" dirty="0"/>
              <a:t> </a:t>
            </a:r>
            <a:r>
              <a:rPr lang="pl-PL" dirty="0" err="1"/>
              <a:t>literature</a:t>
            </a:r>
            <a:r>
              <a:rPr lang="pl-PL" dirty="0"/>
              <a:t>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467544" y="1412776"/>
            <a:ext cx="8183880" cy="504056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Collins, Patricia H. (2015)</a:t>
            </a:r>
            <a:r>
              <a:rPr lang="pl-PL" dirty="0"/>
              <a:t>, </a:t>
            </a:r>
            <a:r>
              <a:rPr lang="en-US" dirty="0" err="1"/>
              <a:t>Intersectionality's</a:t>
            </a:r>
            <a:r>
              <a:rPr lang="en-US" dirty="0"/>
              <a:t> Definitional Dilemmas</a:t>
            </a:r>
            <a:r>
              <a:rPr lang="pl-PL" dirty="0"/>
              <a:t>, </a:t>
            </a:r>
            <a:r>
              <a:rPr lang="en-US" dirty="0"/>
              <a:t> </a:t>
            </a:r>
            <a:r>
              <a:rPr lang="en-US" i="1" dirty="0"/>
              <a:t>Annual Review of Sociology </a:t>
            </a:r>
            <a:r>
              <a:rPr lang="pl-PL" i="1" dirty="0"/>
              <a:t>vol.</a:t>
            </a:r>
            <a:r>
              <a:rPr lang="en-US" dirty="0"/>
              <a:t>4</a:t>
            </a:r>
            <a:r>
              <a:rPr lang="pl-PL" dirty="0"/>
              <a:t>1</a:t>
            </a:r>
          </a:p>
          <a:p>
            <a:r>
              <a:rPr lang="en-US" dirty="0" err="1"/>
              <a:t>DeFrancisco</a:t>
            </a:r>
            <a:r>
              <a:rPr lang="en-US" dirty="0"/>
              <a:t> V</a:t>
            </a:r>
            <a:r>
              <a:rPr lang="pl-PL" dirty="0"/>
              <a:t>.</a:t>
            </a:r>
            <a:r>
              <a:rPr lang="en-US" dirty="0"/>
              <a:t> P.</a:t>
            </a:r>
            <a:r>
              <a:rPr lang="pl-PL" dirty="0"/>
              <a:t>,</a:t>
            </a:r>
            <a:r>
              <a:rPr lang="en-US" dirty="0"/>
              <a:t> </a:t>
            </a:r>
            <a:r>
              <a:rPr lang="en-US" dirty="0" err="1"/>
              <a:t>Palczewski</a:t>
            </a:r>
            <a:r>
              <a:rPr lang="en-US" dirty="0"/>
              <a:t> C</a:t>
            </a:r>
            <a:r>
              <a:rPr lang="pl-PL" dirty="0"/>
              <a:t>.</a:t>
            </a:r>
            <a:r>
              <a:rPr lang="en-US" dirty="0"/>
              <a:t> H.</a:t>
            </a:r>
            <a:r>
              <a:rPr lang="pl-PL" dirty="0"/>
              <a:t>, </a:t>
            </a:r>
            <a:r>
              <a:rPr lang="pl-PL" dirty="0" err="1"/>
              <a:t>McGeough</a:t>
            </a:r>
            <a:r>
              <a:rPr lang="pl-PL" dirty="0"/>
              <a:t> D.</a:t>
            </a:r>
            <a:r>
              <a:rPr lang="en-US" dirty="0"/>
              <a:t> (2014)</a:t>
            </a:r>
            <a:r>
              <a:rPr lang="pl-PL" dirty="0"/>
              <a:t>,</a:t>
            </a:r>
            <a:r>
              <a:rPr lang="en-US" dirty="0"/>
              <a:t> Gender in Communication</a:t>
            </a:r>
            <a:r>
              <a:rPr lang="pl-PL" dirty="0"/>
              <a:t>: A </a:t>
            </a:r>
            <a:r>
              <a:rPr lang="pl-PL" dirty="0" err="1"/>
              <a:t>Critical</a:t>
            </a:r>
            <a:r>
              <a:rPr lang="pl-PL" dirty="0"/>
              <a:t> </a:t>
            </a:r>
            <a:r>
              <a:rPr lang="pl-PL" dirty="0" err="1"/>
              <a:t>Introduction</a:t>
            </a:r>
            <a:r>
              <a:rPr lang="pl-PL" dirty="0"/>
              <a:t>,</a:t>
            </a:r>
            <a:r>
              <a:rPr lang="en-US" dirty="0"/>
              <a:t> Thousand Oaks, California</a:t>
            </a:r>
            <a:endParaRPr lang="pl-PL" dirty="0"/>
          </a:p>
          <a:p>
            <a:r>
              <a:rPr lang="pl-PL" dirty="0" err="1"/>
              <a:t>Gomm</a:t>
            </a:r>
            <a:r>
              <a:rPr lang="pl-PL" dirty="0"/>
              <a:t> R. (2004), </a:t>
            </a:r>
            <a:r>
              <a:rPr lang="pl-PL" dirty="0" err="1"/>
              <a:t>Social</a:t>
            </a:r>
            <a:r>
              <a:rPr lang="pl-PL" dirty="0"/>
              <a:t> </a:t>
            </a:r>
            <a:r>
              <a:rPr lang="pl-PL" dirty="0" err="1"/>
              <a:t>research</a:t>
            </a:r>
            <a:r>
              <a:rPr lang="pl-PL" dirty="0"/>
              <a:t> </a:t>
            </a:r>
            <a:r>
              <a:rPr lang="pl-PL" dirty="0" err="1"/>
              <a:t>methodology</a:t>
            </a:r>
            <a:r>
              <a:rPr lang="pl-PL" dirty="0"/>
              <a:t> a </a:t>
            </a:r>
            <a:r>
              <a:rPr lang="pl-PL" dirty="0" err="1"/>
              <a:t>critical</a:t>
            </a:r>
            <a:r>
              <a:rPr lang="pl-PL" dirty="0"/>
              <a:t> </a:t>
            </a:r>
            <a:r>
              <a:rPr lang="pl-PL" dirty="0" err="1"/>
              <a:t>introduction</a:t>
            </a:r>
            <a:r>
              <a:rPr lang="pl-PL" dirty="0"/>
              <a:t>, New York</a:t>
            </a:r>
          </a:p>
          <a:p>
            <a:pPr lvl="0"/>
            <a:r>
              <a:rPr lang="en-GB" dirty="0"/>
              <a:t>Grant C.A., </a:t>
            </a:r>
            <a:r>
              <a:rPr lang="en-GB" dirty="0" err="1"/>
              <a:t>Zwier</a:t>
            </a:r>
            <a:r>
              <a:rPr lang="en-GB" dirty="0"/>
              <a:t>, E.(2014), </a:t>
            </a:r>
            <a:r>
              <a:rPr lang="en-GB" i="1" dirty="0" err="1"/>
              <a:t>Intersectionality</a:t>
            </a:r>
            <a:r>
              <a:rPr lang="en-GB" i="1" dirty="0"/>
              <a:t> and Urban Education: Identities, Policies, Spaces &amp; Power,</a:t>
            </a:r>
            <a:r>
              <a:rPr lang="en-GB" dirty="0"/>
              <a:t> Charlotte: Information Age Publishing Inc.</a:t>
            </a:r>
            <a:endParaRPr lang="pl-PL" dirty="0"/>
          </a:p>
          <a:p>
            <a:r>
              <a:rPr lang="pl-PL" dirty="0" err="1"/>
              <a:t>Lykke</a:t>
            </a:r>
            <a:r>
              <a:rPr lang="pl-PL" dirty="0"/>
              <a:t> N. (2010), </a:t>
            </a:r>
            <a:r>
              <a:rPr lang="pl-PL" dirty="0" err="1"/>
              <a:t>Feminist</a:t>
            </a:r>
            <a:r>
              <a:rPr lang="pl-PL" dirty="0"/>
              <a:t> </a:t>
            </a:r>
            <a:r>
              <a:rPr lang="pl-PL" dirty="0" err="1"/>
              <a:t>Studies</a:t>
            </a:r>
            <a:r>
              <a:rPr lang="pl-PL" dirty="0"/>
              <a:t>. A </a:t>
            </a:r>
            <a:r>
              <a:rPr lang="pl-PL" dirty="0" err="1"/>
              <a:t>guide</a:t>
            </a:r>
            <a:r>
              <a:rPr lang="pl-PL" dirty="0"/>
              <a:t> to </a:t>
            </a:r>
            <a:r>
              <a:rPr lang="pl-PL" dirty="0" err="1"/>
              <a:t>intersectional</a:t>
            </a:r>
            <a:r>
              <a:rPr lang="pl-PL" dirty="0"/>
              <a:t> </a:t>
            </a:r>
            <a:r>
              <a:rPr lang="pl-PL" dirty="0" err="1"/>
              <a:t>theory</a:t>
            </a:r>
            <a:r>
              <a:rPr lang="pl-PL" dirty="0"/>
              <a:t>, </a:t>
            </a:r>
            <a:r>
              <a:rPr lang="pl-PL" dirty="0" err="1"/>
              <a:t>methodology</a:t>
            </a:r>
            <a:r>
              <a:rPr lang="pl-PL" dirty="0"/>
              <a:t> and </a:t>
            </a:r>
            <a:r>
              <a:rPr lang="pl-PL" dirty="0" err="1"/>
              <a:t>writing</a:t>
            </a:r>
            <a:r>
              <a:rPr lang="pl-PL" dirty="0"/>
              <a:t>, New York</a:t>
            </a:r>
          </a:p>
          <a:p>
            <a:pPr lvl="0"/>
            <a:r>
              <a:rPr lang="pl-PL" dirty="0"/>
              <a:t>Kawula S. (1999), Człowiek w relacjach </a:t>
            </a:r>
            <a:r>
              <a:rPr lang="pl-PL" dirty="0" err="1"/>
              <a:t>socjopedagogicznych</a:t>
            </a:r>
            <a:r>
              <a:rPr lang="pl-PL" dirty="0"/>
              <a:t>, Wydawnictwo Edukacyjne Akapit, Toruń</a:t>
            </a:r>
          </a:p>
          <a:p>
            <a:pPr lvl="0"/>
            <a:r>
              <a:rPr lang="en-GB" dirty="0"/>
              <a:t>Mendel M. (2016), </a:t>
            </a:r>
            <a:r>
              <a:rPr lang="en-GB" i="1" dirty="0"/>
              <a:t>Parental Identity, Lifelong Learning and School</a:t>
            </a:r>
            <a:r>
              <a:rPr lang="en-GB" dirty="0"/>
              <a:t>, Malta Review of Educational Research,</a:t>
            </a:r>
            <a:r>
              <a:rPr lang="en-GB" i="1" dirty="0"/>
              <a:t> </a:t>
            </a:r>
            <a:r>
              <a:rPr lang="en-GB" dirty="0"/>
              <a:t>Vol. 10 no. 1 / June</a:t>
            </a:r>
            <a:endParaRPr lang="pl-PL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endParaRPr lang="pl-PL" dirty="0"/>
          </a:p>
          <a:p>
            <a:pPr algn="ctr">
              <a:buNone/>
            </a:pPr>
            <a:r>
              <a:rPr lang="pl-PL" sz="4800" dirty="0">
                <a:latin typeface="Cambria" pitchFamily="18" charset="0"/>
              </a:rPr>
              <a:t>Dziękuję za uwagę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183880" cy="1051560"/>
          </a:xfrm>
        </p:spPr>
        <p:txBody>
          <a:bodyPr/>
          <a:lstStyle/>
          <a:p>
            <a:r>
              <a:rPr lang="pl-PL" dirty="0"/>
              <a:t>Kontekst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395536" y="1500174"/>
            <a:ext cx="8183880" cy="495316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endParaRPr lang="pl-PL" sz="2800" dirty="0">
              <a:latin typeface="Cambria" pitchFamily="18" charset="0"/>
            </a:endParaRPr>
          </a:p>
          <a:p>
            <a:r>
              <a:rPr lang="pl-PL" sz="2800" dirty="0">
                <a:latin typeface="Cambria" pitchFamily="18" charset="0"/>
              </a:rPr>
              <a:t>Doświadczenie pracy w Specjalnym Ośrodku Szkolno-Wychowawczym w Żukowie oraz terapeuty współpracującego z rodzinami dzieci z ASD (ang. </a:t>
            </a:r>
            <a:r>
              <a:rPr lang="pl-PL" sz="2800" dirty="0" err="1">
                <a:latin typeface="Cambria" pitchFamily="18" charset="0"/>
              </a:rPr>
              <a:t>Autistic</a:t>
            </a:r>
            <a:r>
              <a:rPr lang="pl-PL" sz="2800" dirty="0">
                <a:latin typeface="Cambria" pitchFamily="18" charset="0"/>
              </a:rPr>
              <a:t> Spectrum </a:t>
            </a:r>
            <a:r>
              <a:rPr lang="pl-PL" sz="2800" dirty="0" err="1">
                <a:latin typeface="Cambria" pitchFamily="18" charset="0"/>
              </a:rPr>
              <a:t>Disorder</a:t>
            </a:r>
            <a:r>
              <a:rPr lang="pl-PL" sz="2800" dirty="0">
                <a:latin typeface="Cambria" pitchFamily="18" charset="0"/>
              </a:rPr>
              <a:t>) w ramach SUO</a:t>
            </a:r>
          </a:p>
          <a:p>
            <a:pPr>
              <a:buNone/>
            </a:pPr>
            <a:endParaRPr lang="pl-PL" sz="2800" dirty="0">
              <a:latin typeface="Cambria" pitchFamily="18" charset="0"/>
            </a:endParaRPr>
          </a:p>
          <a:p>
            <a:r>
              <a:rPr lang="pl-PL" sz="2800" dirty="0">
                <a:latin typeface="Cambria" pitchFamily="18" charset="0"/>
              </a:rPr>
              <a:t>Stowarzyszenie „Świat autyzmu” </a:t>
            </a:r>
          </a:p>
          <a:p>
            <a:pPr>
              <a:buNone/>
            </a:pPr>
            <a:endParaRPr lang="pl-PL" sz="2800" dirty="0">
              <a:latin typeface="Cambria" pitchFamily="18" charset="0"/>
            </a:endParaRPr>
          </a:p>
          <a:p>
            <a:r>
              <a:rPr lang="pl-PL" sz="2800" dirty="0">
                <a:latin typeface="Cambria" pitchFamily="18" charset="0"/>
              </a:rPr>
              <a:t>Komunikat z badań </a:t>
            </a:r>
            <a:r>
              <a:rPr lang="pl-PL" sz="2800" i="1" dirty="0">
                <a:latin typeface="Cambria" pitchFamily="18" charset="0"/>
              </a:rPr>
              <a:t>in</a:t>
            </a:r>
            <a:r>
              <a:rPr lang="pl-PL" sz="2800" dirty="0">
                <a:latin typeface="Cambria" pitchFamily="18" charset="0"/>
              </a:rPr>
              <a:t> </a:t>
            </a:r>
            <a:r>
              <a:rPr lang="pl-PL" sz="2800" i="1" dirty="0" err="1">
                <a:latin typeface="Cambria" pitchFamily="18" charset="0"/>
              </a:rPr>
              <a:t>statu</a:t>
            </a:r>
            <a:r>
              <a:rPr lang="pl-PL" sz="2800" i="1" dirty="0">
                <a:latin typeface="Cambria" pitchFamily="18" charset="0"/>
              </a:rPr>
              <a:t> </a:t>
            </a:r>
            <a:r>
              <a:rPr lang="pl-PL" sz="2800" i="1" dirty="0" err="1">
                <a:latin typeface="Cambria" pitchFamily="18" charset="0"/>
              </a:rPr>
              <a:t>nascendi</a:t>
            </a:r>
            <a:r>
              <a:rPr lang="pl-PL" sz="2800" i="1" dirty="0">
                <a:latin typeface="Cambria" pitchFamily="18" charset="0"/>
              </a:rPr>
              <a:t>  </a:t>
            </a:r>
            <a:r>
              <a:rPr lang="pl-PL" sz="2800" dirty="0">
                <a:latin typeface="Cambria" pitchFamily="18" charset="0"/>
              </a:rPr>
              <a:t>(część badania w dzianiu)</a:t>
            </a:r>
          </a:p>
          <a:p>
            <a:pPr>
              <a:buNone/>
            </a:pPr>
            <a:endParaRPr lang="pl-PL" sz="2800" dirty="0">
              <a:latin typeface="Cambria" pitchFamily="18" charset="0"/>
            </a:endParaRPr>
          </a:p>
          <a:p>
            <a:r>
              <a:rPr lang="pl-PL" sz="2800" dirty="0">
                <a:latin typeface="Cambria" pitchFamily="18" charset="0"/>
              </a:rPr>
              <a:t>Wsparcie społeczne i miejsce rodziny dziecka z ASD  w społeczności lokalnej</a:t>
            </a:r>
          </a:p>
          <a:p>
            <a:pPr>
              <a:buNone/>
            </a:pPr>
            <a:endParaRPr lang="pl-PL" sz="2800" dirty="0">
              <a:latin typeface="Cambria" pitchFamily="18" charset="0"/>
            </a:endParaRPr>
          </a:p>
          <a:p>
            <a:r>
              <a:rPr lang="pl-PL" sz="2800" dirty="0">
                <a:latin typeface="Cambria" pitchFamily="18" charset="0"/>
              </a:rPr>
              <a:t>Teoria przecięć (ang. </a:t>
            </a:r>
            <a:r>
              <a:rPr lang="pl-PL" sz="2800" dirty="0" err="1">
                <a:latin typeface="Cambria" pitchFamily="18" charset="0"/>
              </a:rPr>
              <a:t>Intersectional</a:t>
            </a:r>
            <a:r>
              <a:rPr lang="pl-PL" sz="2800" dirty="0">
                <a:latin typeface="Cambria" pitchFamily="18" charset="0"/>
              </a:rPr>
              <a:t> </a:t>
            </a:r>
            <a:r>
              <a:rPr lang="pl-PL" sz="2800" dirty="0" err="1">
                <a:latin typeface="Cambria" pitchFamily="18" charset="0"/>
              </a:rPr>
              <a:t>theory</a:t>
            </a:r>
            <a:r>
              <a:rPr lang="pl-PL" sz="2800" dirty="0">
                <a:latin typeface="Cambria" pitchFamily="18" charset="0"/>
              </a:rPr>
              <a:t>)</a:t>
            </a:r>
          </a:p>
          <a:p>
            <a:pPr>
              <a:buNone/>
            </a:pPr>
            <a:endParaRPr lang="pl-PL" sz="2900" dirty="0"/>
          </a:p>
          <a:p>
            <a:r>
              <a:rPr lang="pl-PL" sz="2900" dirty="0">
                <a:latin typeface="Cambria" pitchFamily="18" charset="0"/>
              </a:rPr>
              <a:t>Tożsamość rodzicielska</a:t>
            </a:r>
          </a:p>
          <a:p>
            <a:endParaRPr lang="pl-PL" dirty="0">
              <a:latin typeface="Cambria" pitchFamily="18" charset="0"/>
            </a:endParaRPr>
          </a:p>
          <a:p>
            <a:pPr>
              <a:buNone/>
            </a:pPr>
            <a:endParaRPr lang="pl-PL" dirty="0">
              <a:latin typeface="Cambria" pitchFamily="18" charset="0"/>
            </a:endParaRPr>
          </a:p>
          <a:p>
            <a:pPr>
              <a:buNone/>
            </a:pPr>
            <a:endParaRPr lang="pl-PL" dirty="0"/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183880" cy="1051560"/>
          </a:xfrm>
        </p:spPr>
        <p:txBody>
          <a:bodyPr/>
          <a:lstStyle/>
          <a:p>
            <a:r>
              <a:rPr lang="pl-PL" dirty="0"/>
              <a:t>Wsparcie społeczne</a:t>
            </a:r>
          </a:p>
        </p:txBody>
      </p:sp>
      <p:cxnSp>
        <p:nvCxnSpPr>
          <p:cNvPr id="6" name="Łącznik prosty ze strzałką 5"/>
          <p:cNvCxnSpPr/>
          <p:nvPr/>
        </p:nvCxnSpPr>
        <p:spPr>
          <a:xfrm>
            <a:off x="5148064" y="5229200"/>
            <a:ext cx="93610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Łącznik prosty ze strzałką 7"/>
          <p:cNvCxnSpPr/>
          <p:nvPr/>
        </p:nvCxnSpPr>
        <p:spPr>
          <a:xfrm flipH="1">
            <a:off x="3131840" y="3356992"/>
            <a:ext cx="100811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Łącznik prosty ze strzałką 9"/>
          <p:cNvCxnSpPr/>
          <p:nvPr/>
        </p:nvCxnSpPr>
        <p:spPr>
          <a:xfrm>
            <a:off x="4860032" y="3717032"/>
            <a:ext cx="100811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Łącznik prosty ze strzałką 11"/>
          <p:cNvCxnSpPr/>
          <p:nvPr/>
        </p:nvCxnSpPr>
        <p:spPr>
          <a:xfrm flipH="1">
            <a:off x="2915816" y="4797152"/>
            <a:ext cx="100811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4964" y="1484784"/>
            <a:ext cx="5887549" cy="44038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Strzałka w prawo 27"/>
          <p:cNvSpPr/>
          <p:nvPr/>
        </p:nvSpPr>
        <p:spPr>
          <a:xfrm>
            <a:off x="1187624" y="2996952"/>
            <a:ext cx="3024336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9" name="Strzałka w prawo 28"/>
          <p:cNvSpPr/>
          <p:nvPr/>
        </p:nvSpPr>
        <p:spPr>
          <a:xfrm>
            <a:off x="971600" y="3717032"/>
            <a:ext cx="3096344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b="1" dirty="0">
                <a:solidFill>
                  <a:schemeClr val="bg1"/>
                </a:solidFill>
              </a:rPr>
              <a:t>Osoby znaczące</a:t>
            </a:r>
          </a:p>
        </p:txBody>
      </p:sp>
      <p:sp>
        <p:nvSpPr>
          <p:cNvPr id="30" name="Strzałka w prawo 29"/>
          <p:cNvSpPr/>
          <p:nvPr/>
        </p:nvSpPr>
        <p:spPr>
          <a:xfrm>
            <a:off x="827584" y="4365104"/>
            <a:ext cx="3096344" cy="86409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1" name="Strzałka w prawo 30"/>
          <p:cNvSpPr/>
          <p:nvPr/>
        </p:nvSpPr>
        <p:spPr>
          <a:xfrm>
            <a:off x="467544" y="5157192"/>
            <a:ext cx="3096344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2" name="pole tekstowe 31"/>
          <p:cNvSpPr txBox="1"/>
          <p:nvPr/>
        </p:nvSpPr>
        <p:spPr>
          <a:xfrm>
            <a:off x="323528" y="3140969"/>
            <a:ext cx="36724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b="1" dirty="0">
                <a:solidFill>
                  <a:schemeClr val="bg1"/>
                </a:solidFill>
              </a:rPr>
              <a:t>            Rodzina i przyjaciele</a:t>
            </a:r>
          </a:p>
        </p:txBody>
      </p:sp>
      <p:sp>
        <p:nvSpPr>
          <p:cNvPr id="33" name="pole tekstowe 32"/>
          <p:cNvSpPr txBox="1"/>
          <p:nvPr/>
        </p:nvSpPr>
        <p:spPr>
          <a:xfrm>
            <a:off x="539552" y="4509120"/>
            <a:ext cx="3096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b="1" dirty="0">
                <a:solidFill>
                  <a:schemeClr val="bg1"/>
                </a:solidFill>
              </a:rPr>
              <a:t>Organizacje </a:t>
            </a:r>
            <a:r>
              <a:rPr lang="pl-PL" b="1" dirty="0">
                <a:solidFill>
                  <a:schemeClr val="bg1"/>
                </a:solidFill>
              </a:rPr>
              <a:t/>
            </a:r>
            <a:br>
              <a:rPr lang="pl-PL" b="1" dirty="0">
                <a:solidFill>
                  <a:schemeClr val="bg1"/>
                </a:solidFill>
              </a:rPr>
            </a:br>
            <a:r>
              <a:rPr lang="pl-PL" sz="1200" b="1" dirty="0">
                <a:solidFill>
                  <a:schemeClr val="bg1"/>
                </a:solidFill>
              </a:rPr>
              <a:t>nieformalne i formalne</a:t>
            </a:r>
          </a:p>
        </p:txBody>
      </p:sp>
      <p:sp>
        <p:nvSpPr>
          <p:cNvPr id="34" name="pole tekstowe 33"/>
          <p:cNvSpPr txBox="1"/>
          <p:nvPr/>
        </p:nvSpPr>
        <p:spPr>
          <a:xfrm>
            <a:off x="395536" y="5301208"/>
            <a:ext cx="31683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b="1" dirty="0">
                <a:solidFill>
                  <a:schemeClr val="bg1"/>
                </a:solidFill>
              </a:rPr>
              <a:t>Szersze układy społeczne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0"/>
            <a:ext cx="8183880" cy="1051560"/>
          </a:xfrm>
        </p:spPr>
        <p:txBody>
          <a:bodyPr>
            <a:normAutofit/>
          </a:bodyPr>
          <a:lstStyle/>
          <a:p>
            <a:r>
              <a:rPr lang="pl-PL" dirty="0"/>
              <a:t>Rodziny dzieci z ASD</a:t>
            </a:r>
          </a:p>
        </p:txBody>
      </p:sp>
      <p:graphicFrame>
        <p:nvGraphicFramePr>
          <p:cNvPr id="10" name="Diagram 9"/>
          <p:cNvGraphicFramePr/>
          <p:nvPr/>
        </p:nvGraphicFramePr>
        <p:xfrm>
          <a:off x="500034" y="1071546"/>
          <a:ext cx="8032406" cy="5590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14348" y="214290"/>
            <a:ext cx="8027942" cy="1143000"/>
          </a:xfrm>
        </p:spPr>
        <p:txBody>
          <a:bodyPr>
            <a:normAutofit/>
          </a:bodyPr>
          <a:lstStyle/>
          <a:p>
            <a:r>
              <a:rPr lang="pl-PL" dirty="0"/>
              <a:t>Rodzicielska tożsamość</a:t>
            </a:r>
            <a:endParaRPr lang="pl-PL" sz="1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l-PL" sz="3600" dirty="0">
                <a:latin typeface="Cambria" pitchFamily="18" charset="0"/>
              </a:rPr>
              <a:t>Kategorie tożsamości: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935230553"/>
              </p:ext>
            </p:extLst>
          </p:nvPr>
        </p:nvGraphicFramePr>
        <p:xfrm>
          <a:off x="1115616" y="2132856"/>
          <a:ext cx="6096000" cy="42965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Teorie przecięć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899592" y="1700808"/>
            <a:ext cx="7772400" cy="4800026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SzPct val="159000"/>
              <a:buFont typeface="+mj-lt"/>
              <a:buAutoNum type="arabicPeriod"/>
            </a:pPr>
            <a:r>
              <a:rPr lang="pl-PL" dirty="0">
                <a:latin typeface="Cambria" pitchFamily="18" charset="0"/>
              </a:rPr>
              <a:t>Teoretyczne i metodologiczne  „narzędzie”  analizujące  historyczne rodzaje zróżnicowania i/lub normatywności bazujące na dyskursywnie, instytucjonalnie i/lub strukturalnie skonstruowanych kategoriach </a:t>
            </a:r>
            <a:r>
              <a:rPr lang="pl-PL" dirty="0" err="1">
                <a:latin typeface="Cambria" pitchFamily="18" charset="0"/>
              </a:rPr>
              <a:t>socjokulturowych</a:t>
            </a:r>
            <a:r>
              <a:rPr lang="pl-PL" dirty="0">
                <a:latin typeface="Cambria" pitchFamily="18" charset="0"/>
              </a:rPr>
              <a:t> tj. płci, rasy, wieku, klasy, nie/pełnosprawności, narodowości, języka, itd., będące podłożem społecznych nierówności i konfliktów;</a:t>
            </a:r>
          </a:p>
          <a:p>
            <a:pPr marL="514350" indent="-514350">
              <a:buSzPct val="159000"/>
              <a:buFont typeface="+mj-lt"/>
              <a:buAutoNum type="arabicPeriod"/>
            </a:pPr>
            <a:endParaRPr lang="pl-PL" dirty="0">
              <a:latin typeface="Cambria" pitchFamily="18" charset="0"/>
            </a:endParaRPr>
          </a:p>
          <a:p>
            <a:pPr marL="514350" indent="-514350">
              <a:buSzPct val="159000"/>
              <a:buFont typeface="+mj-lt"/>
              <a:buAutoNum type="arabicPeriod"/>
            </a:pPr>
            <a:r>
              <a:rPr lang="pl-PL" dirty="0">
                <a:latin typeface="Cambria" pitchFamily="18" charset="0"/>
              </a:rPr>
              <a:t>Autokreacja jako efekt </a:t>
            </a:r>
            <a:r>
              <a:rPr lang="pl-PL" i="1" dirty="0">
                <a:latin typeface="Cambria" pitchFamily="18" charset="0"/>
              </a:rPr>
              <a:t>procesu komunikacji interpersonalnej</a:t>
            </a:r>
            <a:r>
              <a:rPr lang="pl-PL" dirty="0">
                <a:latin typeface="Cambria" pitchFamily="18" charset="0"/>
              </a:rPr>
              <a:t> i dynamiki życiowych doświadczeń (</a:t>
            </a:r>
            <a:r>
              <a:rPr lang="pl-PL" dirty="0" err="1">
                <a:latin typeface="Cambria" pitchFamily="18" charset="0"/>
              </a:rPr>
              <a:t>Lykke</a:t>
            </a:r>
            <a:r>
              <a:rPr lang="pl-PL" dirty="0">
                <a:latin typeface="Cambria" pitchFamily="18" charset="0"/>
              </a:rPr>
              <a:t>, 2010, s. 50- 51);</a:t>
            </a:r>
          </a:p>
          <a:p>
            <a:pPr marL="514350" indent="-514350">
              <a:buSzPct val="159000"/>
              <a:buFont typeface="+mj-lt"/>
              <a:buAutoNum type="arabicPeriod"/>
            </a:pPr>
            <a:endParaRPr lang="pl-PL" dirty="0">
              <a:latin typeface="Cambria" pitchFamily="18" charset="0"/>
            </a:endParaRPr>
          </a:p>
          <a:p>
            <a:pPr marL="514350" indent="-514350">
              <a:buSzPct val="159000"/>
              <a:buFont typeface="+mj-lt"/>
              <a:buAutoNum type="arabicPeriod"/>
            </a:pPr>
            <a:r>
              <a:rPr lang="pl-PL" dirty="0">
                <a:latin typeface="Cambria" pitchFamily="18" charset="0"/>
              </a:rPr>
              <a:t>Ludzka tożsamość powstaje na styku wielu ról i relacji, które wzajemnie się przenikają i przekształcają.</a:t>
            </a:r>
          </a:p>
          <a:p>
            <a:pPr marL="514350" indent="-514350">
              <a:buSzPct val="159000"/>
              <a:buFont typeface="+mj-lt"/>
              <a:buAutoNum type="arabicPeriod"/>
            </a:pPr>
            <a:endParaRPr lang="pl-P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8183880" cy="1051560"/>
          </a:xfrm>
        </p:spPr>
        <p:txBody>
          <a:bodyPr/>
          <a:lstStyle/>
          <a:p>
            <a:r>
              <a:rPr lang="pl-PL" dirty="0"/>
              <a:t>Cel badania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467544" y="1628800"/>
            <a:ext cx="8183880" cy="4392488"/>
          </a:xfrm>
        </p:spPr>
        <p:txBody>
          <a:bodyPr>
            <a:normAutofit/>
          </a:bodyPr>
          <a:lstStyle/>
          <a:p>
            <a:endParaRPr lang="pl-PL" dirty="0"/>
          </a:p>
          <a:p>
            <a:r>
              <a:rPr lang="pl-PL" dirty="0">
                <a:latin typeface="Cambria" pitchFamily="18" charset="0"/>
              </a:rPr>
              <a:t>opis indywidualnej tożsamości rodzicielskiej jako przecięcia różnorodnych elementów dyskursywnej rzeczywistości</a:t>
            </a:r>
          </a:p>
          <a:p>
            <a:pPr>
              <a:buNone/>
            </a:pPr>
            <a:endParaRPr lang="pl-PL" dirty="0">
              <a:latin typeface="Cambria" pitchFamily="18" charset="0"/>
            </a:endParaRPr>
          </a:p>
          <a:p>
            <a:r>
              <a:rPr lang="pl-PL" dirty="0">
                <a:latin typeface="Cambria" pitchFamily="18" charset="0"/>
              </a:rPr>
              <a:t> opis sieci kontaktów i związku ich rozległości </a:t>
            </a:r>
            <a:br>
              <a:rPr lang="pl-PL" dirty="0">
                <a:latin typeface="Cambria" pitchFamily="18" charset="0"/>
              </a:rPr>
            </a:br>
            <a:r>
              <a:rPr lang="pl-PL" dirty="0">
                <a:latin typeface="Cambria" pitchFamily="18" charset="0"/>
              </a:rPr>
              <a:t>z kształtowaniem się rodzicielskiej tożsamości</a:t>
            </a:r>
          </a:p>
          <a:p>
            <a:pPr>
              <a:buNone/>
            </a:pPr>
            <a:endParaRPr lang="pl-PL" dirty="0"/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183880" cy="1051560"/>
          </a:xfrm>
        </p:spPr>
        <p:txBody>
          <a:bodyPr/>
          <a:lstStyle/>
          <a:p>
            <a:r>
              <a:rPr lang="pl-PL" dirty="0"/>
              <a:t>Metodologia</a:t>
            </a:r>
          </a:p>
        </p:txBody>
      </p:sp>
      <p:graphicFrame>
        <p:nvGraphicFramePr>
          <p:cNvPr id="8" name="Symbol zastępczy zawartości 3"/>
          <p:cNvGraphicFramePr>
            <a:graphicFrameLocks noGrp="1"/>
          </p:cNvGraphicFramePr>
          <p:nvPr>
            <p:ph sz="quarter" idx="1"/>
          </p:nvPr>
        </p:nvGraphicFramePr>
        <p:xfrm>
          <a:off x="-1044624" y="1484784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Diagram 8"/>
          <p:cNvGraphicFramePr/>
          <p:nvPr/>
        </p:nvGraphicFramePr>
        <p:xfrm>
          <a:off x="3491880" y="332656"/>
          <a:ext cx="4248472" cy="38884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0" name="Elipsa 9"/>
          <p:cNvSpPr/>
          <p:nvPr/>
        </p:nvSpPr>
        <p:spPr>
          <a:xfrm>
            <a:off x="6588224" y="620688"/>
            <a:ext cx="1261233" cy="1229957"/>
          </a:xfrm>
          <a:prstGeom prst="ellipse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1" name="Elipsa 10"/>
          <p:cNvSpPr/>
          <p:nvPr/>
        </p:nvSpPr>
        <p:spPr>
          <a:xfrm>
            <a:off x="6732240" y="1988840"/>
            <a:ext cx="1656184" cy="1656184"/>
          </a:xfrm>
          <a:prstGeom prst="ellipse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12" name="Grupa 11"/>
          <p:cNvGrpSpPr/>
          <p:nvPr/>
        </p:nvGrpSpPr>
        <p:grpSpPr>
          <a:xfrm>
            <a:off x="6588224" y="836712"/>
            <a:ext cx="1440160" cy="1118533"/>
            <a:chOff x="1512170" y="1224136"/>
            <a:chExt cx="1664497" cy="1788015"/>
          </a:xfrm>
        </p:grpSpPr>
        <p:sp>
          <p:nvSpPr>
            <p:cNvPr id="13" name="Prostokąt z rogami zaokrąglonymi po przekątnej 12"/>
            <p:cNvSpPr/>
            <p:nvPr/>
          </p:nvSpPr>
          <p:spPr>
            <a:xfrm>
              <a:off x="1512170" y="1224136"/>
              <a:ext cx="1664497" cy="1720309"/>
            </a:xfrm>
            <a:prstGeom prst="round2Diag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Prostokąt 13"/>
            <p:cNvSpPr/>
            <p:nvPr/>
          </p:nvSpPr>
          <p:spPr>
            <a:xfrm>
              <a:off x="1576290" y="1454351"/>
              <a:ext cx="1538395" cy="15578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152470" bIns="0" numCol="1" spcCol="1270" anchor="t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600" kern="1200" dirty="0">
                  <a:latin typeface="Cambria" pitchFamily="18" charset="0"/>
                </a:rPr>
                <a:t>Analiza dokumentów</a:t>
              </a:r>
            </a:p>
          </p:txBody>
        </p:sp>
      </p:grpSp>
      <p:sp>
        <p:nvSpPr>
          <p:cNvPr id="15" name="Prostokąt 14"/>
          <p:cNvSpPr/>
          <p:nvPr/>
        </p:nvSpPr>
        <p:spPr>
          <a:xfrm>
            <a:off x="6936902" y="2138677"/>
            <a:ext cx="1307505" cy="100811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152470" bIns="0" numCol="1" spcCol="1270" anchor="t" anchorCtr="0">
            <a:noAutofit/>
          </a:bodyPr>
          <a:lstStyle/>
          <a:p>
            <a:pPr lvl="0" algn="ctr" defTabSz="1778000">
              <a:lnSpc>
                <a:spcPct val="150000"/>
              </a:lnSpc>
              <a:spcBef>
                <a:spcPct val="0"/>
              </a:spcBef>
              <a:spcAft>
                <a:spcPct val="35000"/>
              </a:spcAft>
            </a:pPr>
            <a:r>
              <a:rPr lang="pl-PL" sz="1400" dirty="0">
                <a:latin typeface="Cambria" pitchFamily="18" charset="0"/>
              </a:rPr>
              <a:t>Wywiady </a:t>
            </a:r>
            <a:br>
              <a:rPr lang="pl-PL" sz="1400" dirty="0">
                <a:latin typeface="Cambria" pitchFamily="18" charset="0"/>
              </a:rPr>
            </a:br>
            <a:r>
              <a:rPr lang="pl-PL" sz="1400" dirty="0">
                <a:latin typeface="Cambria" pitchFamily="18" charset="0"/>
              </a:rPr>
              <a:t>w ramach metodologii jakościowej</a:t>
            </a:r>
            <a:endParaRPr lang="pl-PL" sz="1400" kern="1200" dirty="0">
              <a:latin typeface="Cambria" pitchFamily="18" charset="0"/>
            </a:endParaRPr>
          </a:p>
        </p:txBody>
      </p:sp>
      <p:sp>
        <p:nvSpPr>
          <p:cNvPr id="16" name="pole tekstowe 15"/>
          <p:cNvSpPr txBox="1"/>
          <p:nvPr/>
        </p:nvSpPr>
        <p:spPr>
          <a:xfrm rot="20032584">
            <a:off x="4018399" y="2295630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Cambria" pitchFamily="18" charset="0"/>
              </a:rPr>
              <a:t>część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183880" cy="1051560"/>
          </a:xfrm>
        </p:spPr>
        <p:txBody>
          <a:bodyPr/>
          <a:lstStyle/>
          <a:p>
            <a:r>
              <a:rPr lang="pl-PL" dirty="0"/>
              <a:t>Grupa badawcza</a:t>
            </a:r>
          </a:p>
        </p:txBody>
      </p:sp>
      <p:graphicFrame>
        <p:nvGraphicFramePr>
          <p:cNvPr id="6" name="Symbol zastępczy zawartości 5"/>
          <p:cNvGraphicFramePr>
            <a:graphicFrameLocks noGrp="1"/>
          </p:cNvGraphicFramePr>
          <p:nvPr>
            <p:ph sz="quarter" idx="1"/>
          </p:nvPr>
        </p:nvGraphicFramePr>
        <p:xfrm>
          <a:off x="683568" y="1268760"/>
          <a:ext cx="7772400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pitał">
  <a:themeElements>
    <a:clrScheme name="Aspek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Kapitał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Kapitał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18488</TotalTime>
  <Words>642</Words>
  <Application>Microsoft Office PowerPoint</Application>
  <PresentationFormat>Pokaz na ekranie (4:3)</PresentationFormat>
  <Paragraphs>177</Paragraphs>
  <Slides>15</Slides>
  <Notes>2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16" baseType="lpstr">
      <vt:lpstr>Kapitał</vt:lpstr>
      <vt:lpstr>Wokół tożsamości rodzica  dziecka z autyzmem</vt:lpstr>
      <vt:lpstr>Kontekst</vt:lpstr>
      <vt:lpstr>Wsparcie społeczne</vt:lpstr>
      <vt:lpstr>Rodziny dzieci z ASD</vt:lpstr>
      <vt:lpstr>Rodzicielska tożsamość</vt:lpstr>
      <vt:lpstr>Teorie przecięć</vt:lpstr>
      <vt:lpstr>Cel badania</vt:lpstr>
      <vt:lpstr>Metodologia</vt:lpstr>
      <vt:lpstr>Grupa badawcza</vt:lpstr>
      <vt:lpstr>Analiza dokumentów</vt:lpstr>
      <vt:lpstr>Analiza dokumentów</vt:lpstr>
      <vt:lpstr>Analiza wywiadów w ramach metodologii jakościowej</vt:lpstr>
      <vt:lpstr>Rodzicielska tożsamość</vt:lpstr>
      <vt:lpstr>Selected literature:</vt:lpstr>
      <vt:lpstr>Prezentacja programu PowerPoint</vt:lpstr>
    </vt:vector>
  </TitlesOfParts>
  <Company>xxxx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Parents of autistic children and their social capital</dc:title>
  <dc:creator>Patrycja Łaga</dc:creator>
  <cp:lastModifiedBy>Mika</cp:lastModifiedBy>
  <cp:revision>79</cp:revision>
  <dcterms:created xsi:type="dcterms:W3CDTF">2015-08-13T09:44:37Z</dcterms:created>
  <dcterms:modified xsi:type="dcterms:W3CDTF">2018-05-11T20:54:24Z</dcterms:modified>
</cp:coreProperties>
</file>