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5"/>
  </p:notesMasterIdLst>
  <p:handoutMasterIdLst>
    <p:handoutMasterId r:id="rId26"/>
  </p:handoutMasterIdLst>
  <p:sldIdLst>
    <p:sldId id="274" r:id="rId5"/>
    <p:sldId id="344" r:id="rId6"/>
    <p:sldId id="362" r:id="rId7"/>
    <p:sldId id="338" r:id="rId8"/>
    <p:sldId id="346" r:id="rId9"/>
    <p:sldId id="339" r:id="rId10"/>
    <p:sldId id="340" r:id="rId11"/>
    <p:sldId id="341" r:id="rId12"/>
    <p:sldId id="319" r:id="rId13"/>
    <p:sldId id="321" r:id="rId14"/>
    <p:sldId id="347" r:id="rId15"/>
    <p:sldId id="348" r:id="rId16"/>
    <p:sldId id="349" r:id="rId17"/>
    <p:sldId id="357" r:id="rId18"/>
    <p:sldId id="359" r:id="rId19"/>
    <p:sldId id="361" r:id="rId20"/>
    <p:sldId id="351" r:id="rId21"/>
    <p:sldId id="333" r:id="rId22"/>
    <p:sldId id="273" r:id="rId23"/>
    <p:sldId id="312" r:id="rId24"/>
  </p:sldIdLst>
  <p:sldSz cx="24382413" cy="13716000"/>
  <p:notesSz cx="9872663"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0" userDrawn="1">
          <p15:clr>
            <a:srgbClr val="A4A3A4"/>
          </p15:clr>
        </p15:guide>
        <p15:guide id="2" pos="76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948"/>
    <a:srgbClr val="0041D0"/>
    <a:srgbClr val="1414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B1F4D8-50F5-4FED-9F3D-DC24894D8B02}" v="11" dt="2025-05-31T15:51:29.5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25"/>
    <p:restoredTop sz="87651" autoAdjust="0"/>
  </p:normalViewPr>
  <p:slideViewPr>
    <p:cSldViewPr snapToGrid="0" snapToObjects="1" showGuides="1">
      <p:cViewPr varScale="1">
        <p:scale>
          <a:sx n="49" d="100"/>
          <a:sy n="49" d="100"/>
        </p:scale>
        <p:origin x="780" y="60"/>
      </p:cViewPr>
      <p:guideLst>
        <p:guide orient="horz" pos="4320"/>
        <p:guide pos="768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snapToObjects="1" showGuides="1">
      <p:cViewPr varScale="1">
        <p:scale>
          <a:sx n="108" d="100"/>
          <a:sy n="108" d="100"/>
        </p:scale>
        <p:origin x="3784"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Mendel" userId="30012dd5-b190-4322-ae04-90e49db6565d" providerId="ADAL" clId="{68B1F4D8-50F5-4FED-9F3D-DC24894D8B02}"/>
    <pc:docChg chg="undo custSel addSld delSld modSld sldOrd">
      <pc:chgData name="Maria Mendel" userId="30012dd5-b190-4322-ae04-90e49db6565d" providerId="ADAL" clId="{68B1F4D8-50F5-4FED-9F3D-DC24894D8B02}" dt="2025-05-31T16:02:02.870" v="1251" actId="207"/>
      <pc:docMkLst>
        <pc:docMk/>
      </pc:docMkLst>
      <pc:sldChg chg="modSp mod">
        <pc:chgData name="Maria Mendel" userId="30012dd5-b190-4322-ae04-90e49db6565d" providerId="ADAL" clId="{68B1F4D8-50F5-4FED-9F3D-DC24894D8B02}" dt="2025-05-31T13:57:23.318" v="125" actId="1076"/>
        <pc:sldMkLst>
          <pc:docMk/>
          <pc:sldMk cId="170104931" sldId="274"/>
        </pc:sldMkLst>
        <pc:spChg chg="mod">
          <ac:chgData name="Maria Mendel" userId="30012dd5-b190-4322-ae04-90e49db6565d" providerId="ADAL" clId="{68B1F4D8-50F5-4FED-9F3D-DC24894D8B02}" dt="2025-05-31T13:57:23.318" v="125" actId="1076"/>
          <ac:spMkLst>
            <pc:docMk/>
            <pc:sldMk cId="170104931" sldId="274"/>
            <ac:spMk id="2" creationId="{3873D963-2F23-6344-806B-752813AC6999}"/>
          </ac:spMkLst>
        </pc:spChg>
      </pc:sldChg>
      <pc:sldChg chg="modSp mod">
        <pc:chgData name="Maria Mendel" userId="30012dd5-b190-4322-ae04-90e49db6565d" providerId="ADAL" clId="{68B1F4D8-50F5-4FED-9F3D-DC24894D8B02}" dt="2025-05-31T15:52:04.563" v="1205" actId="255"/>
        <pc:sldMkLst>
          <pc:docMk/>
          <pc:sldMk cId="78241178" sldId="312"/>
        </pc:sldMkLst>
        <pc:spChg chg="mod">
          <ac:chgData name="Maria Mendel" userId="30012dd5-b190-4322-ae04-90e49db6565d" providerId="ADAL" clId="{68B1F4D8-50F5-4FED-9F3D-DC24894D8B02}" dt="2025-05-31T15:52:04.563" v="1205" actId="255"/>
          <ac:spMkLst>
            <pc:docMk/>
            <pc:sldMk cId="78241178" sldId="312"/>
            <ac:spMk id="4" creationId="{12DA679C-4C1A-4256-A23F-8BEBEF6BAB0E}"/>
          </ac:spMkLst>
        </pc:spChg>
      </pc:sldChg>
      <pc:sldChg chg="modSp mod">
        <pc:chgData name="Maria Mendel" userId="30012dd5-b190-4322-ae04-90e49db6565d" providerId="ADAL" clId="{68B1F4D8-50F5-4FED-9F3D-DC24894D8B02}" dt="2025-05-31T15:57:21.059" v="1231" actId="207"/>
        <pc:sldMkLst>
          <pc:docMk/>
          <pc:sldMk cId="1737635560" sldId="321"/>
        </pc:sldMkLst>
        <pc:spChg chg="mod">
          <ac:chgData name="Maria Mendel" userId="30012dd5-b190-4322-ae04-90e49db6565d" providerId="ADAL" clId="{68B1F4D8-50F5-4FED-9F3D-DC24894D8B02}" dt="2025-05-31T15:57:21.059" v="1231" actId="207"/>
          <ac:spMkLst>
            <pc:docMk/>
            <pc:sldMk cId="1737635560" sldId="321"/>
            <ac:spMk id="3" creationId="{9A81FDA6-DA8B-48B9-A340-A03807942611}"/>
          </ac:spMkLst>
        </pc:spChg>
      </pc:sldChg>
      <pc:sldChg chg="del">
        <pc:chgData name="Maria Mendel" userId="30012dd5-b190-4322-ae04-90e49db6565d" providerId="ADAL" clId="{68B1F4D8-50F5-4FED-9F3D-DC24894D8B02}" dt="2025-05-31T14:11:41.449" v="282" actId="47"/>
        <pc:sldMkLst>
          <pc:docMk/>
          <pc:sldMk cId="3316849152" sldId="322"/>
        </pc:sldMkLst>
      </pc:sldChg>
      <pc:sldChg chg="del">
        <pc:chgData name="Maria Mendel" userId="30012dd5-b190-4322-ae04-90e49db6565d" providerId="ADAL" clId="{68B1F4D8-50F5-4FED-9F3D-DC24894D8B02}" dt="2025-05-31T14:11:55.644" v="285" actId="47"/>
        <pc:sldMkLst>
          <pc:docMk/>
          <pc:sldMk cId="3214115638" sldId="324"/>
        </pc:sldMkLst>
      </pc:sldChg>
      <pc:sldChg chg="modSp mod">
        <pc:chgData name="Maria Mendel" userId="30012dd5-b190-4322-ae04-90e49db6565d" providerId="ADAL" clId="{68B1F4D8-50F5-4FED-9F3D-DC24894D8B02}" dt="2025-05-31T14:12:40.306" v="297" actId="6549"/>
        <pc:sldMkLst>
          <pc:docMk/>
          <pc:sldMk cId="3979913571" sldId="333"/>
        </pc:sldMkLst>
        <pc:spChg chg="mod">
          <ac:chgData name="Maria Mendel" userId="30012dd5-b190-4322-ae04-90e49db6565d" providerId="ADAL" clId="{68B1F4D8-50F5-4FED-9F3D-DC24894D8B02}" dt="2025-05-31T14:12:40.306" v="297" actId="6549"/>
          <ac:spMkLst>
            <pc:docMk/>
            <pc:sldMk cId="3979913571" sldId="333"/>
            <ac:spMk id="4" creationId="{BE66A06A-D3B5-E5FE-E662-16E502ADEE9F}"/>
          </ac:spMkLst>
        </pc:spChg>
      </pc:sldChg>
      <pc:sldChg chg="del">
        <pc:chgData name="Maria Mendel" userId="30012dd5-b190-4322-ae04-90e49db6565d" providerId="ADAL" clId="{68B1F4D8-50F5-4FED-9F3D-DC24894D8B02}" dt="2025-05-31T14:10:34.460" v="280" actId="47"/>
        <pc:sldMkLst>
          <pc:docMk/>
          <pc:sldMk cId="1921963715" sldId="336"/>
        </pc:sldMkLst>
      </pc:sldChg>
      <pc:sldChg chg="del">
        <pc:chgData name="Maria Mendel" userId="30012dd5-b190-4322-ae04-90e49db6565d" providerId="ADAL" clId="{68B1F4D8-50F5-4FED-9F3D-DC24894D8B02}" dt="2025-05-31T14:10:35.999" v="281" actId="47"/>
        <pc:sldMkLst>
          <pc:docMk/>
          <pc:sldMk cId="1330536204" sldId="337"/>
        </pc:sldMkLst>
      </pc:sldChg>
      <pc:sldChg chg="modSp add mod ord">
        <pc:chgData name="Maria Mendel" userId="30012dd5-b190-4322-ae04-90e49db6565d" providerId="ADAL" clId="{68B1F4D8-50F5-4FED-9F3D-DC24894D8B02}" dt="2025-05-31T15:16:35.425" v="938" actId="20577"/>
        <pc:sldMkLst>
          <pc:docMk/>
          <pc:sldMk cId="3362344337" sldId="338"/>
        </pc:sldMkLst>
        <pc:spChg chg="mod">
          <ac:chgData name="Maria Mendel" userId="30012dd5-b190-4322-ae04-90e49db6565d" providerId="ADAL" clId="{68B1F4D8-50F5-4FED-9F3D-DC24894D8B02}" dt="2025-05-31T15:16:35.425" v="938" actId="20577"/>
          <ac:spMkLst>
            <pc:docMk/>
            <pc:sldMk cId="3362344337" sldId="338"/>
            <ac:spMk id="3" creationId="{5FB10283-0DF1-457E-837D-EC951AD49BF9}"/>
          </ac:spMkLst>
        </pc:spChg>
        <pc:spChg chg="mod">
          <ac:chgData name="Maria Mendel" userId="30012dd5-b190-4322-ae04-90e49db6565d" providerId="ADAL" clId="{68B1F4D8-50F5-4FED-9F3D-DC24894D8B02}" dt="2025-05-31T15:15:35.044" v="905" actId="13926"/>
          <ac:spMkLst>
            <pc:docMk/>
            <pc:sldMk cId="3362344337" sldId="338"/>
            <ac:spMk id="4" creationId="{B1D7BAFD-FD07-4232-8D27-F3E77AB7C65C}"/>
          </ac:spMkLst>
        </pc:spChg>
      </pc:sldChg>
      <pc:sldChg chg="modSp mod">
        <pc:chgData name="Maria Mendel" userId="30012dd5-b190-4322-ae04-90e49db6565d" providerId="ADAL" clId="{68B1F4D8-50F5-4FED-9F3D-DC24894D8B02}" dt="2025-05-31T15:22:09.248" v="971" actId="113"/>
        <pc:sldMkLst>
          <pc:docMk/>
          <pc:sldMk cId="2124652310" sldId="339"/>
        </pc:sldMkLst>
        <pc:spChg chg="mod">
          <ac:chgData name="Maria Mendel" userId="30012dd5-b190-4322-ae04-90e49db6565d" providerId="ADAL" clId="{68B1F4D8-50F5-4FED-9F3D-DC24894D8B02}" dt="2025-05-31T15:22:09.248" v="971" actId="113"/>
          <ac:spMkLst>
            <pc:docMk/>
            <pc:sldMk cId="2124652310" sldId="339"/>
            <ac:spMk id="3" creationId="{DE899EC1-276E-6D69-E996-C3FE97B6069C}"/>
          </ac:spMkLst>
        </pc:spChg>
        <pc:spChg chg="mod">
          <ac:chgData name="Maria Mendel" userId="30012dd5-b190-4322-ae04-90e49db6565d" providerId="ADAL" clId="{68B1F4D8-50F5-4FED-9F3D-DC24894D8B02}" dt="2025-05-31T15:21:37.471" v="970" actId="113"/>
          <ac:spMkLst>
            <pc:docMk/>
            <pc:sldMk cId="2124652310" sldId="339"/>
            <ac:spMk id="4" creationId="{C1F19A5A-660D-2849-6A09-9E43A88BB0AE}"/>
          </ac:spMkLst>
        </pc:spChg>
      </pc:sldChg>
      <pc:sldChg chg="modSp mod">
        <pc:chgData name="Maria Mendel" userId="30012dd5-b190-4322-ae04-90e49db6565d" providerId="ADAL" clId="{68B1F4D8-50F5-4FED-9F3D-DC24894D8B02}" dt="2025-05-31T16:02:02.870" v="1251" actId="207"/>
        <pc:sldMkLst>
          <pc:docMk/>
          <pc:sldMk cId="2681227076" sldId="340"/>
        </pc:sldMkLst>
        <pc:spChg chg="mod">
          <ac:chgData name="Maria Mendel" userId="30012dd5-b190-4322-ae04-90e49db6565d" providerId="ADAL" clId="{68B1F4D8-50F5-4FED-9F3D-DC24894D8B02}" dt="2025-05-31T16:02:02.870" v="1251" actId="207"/>
          <ac:spMkLst>
            <pc:docMk/>
            <pc:sldMk cId="2681227076" sldId="340"/>
            <ac:spMk id="4" creationId="{00000000-0000-0000-0000-000000000000}"/>
          </ac:spMkLst>
        </pc:spChg>
      </pc:sldChg>
      <pc:sldChg chg="modSp mod">
        <pc:chgData name="Maria Mendel" userId="30012dd5-b190-4322-ae04-90e49db6565d" providerId="ADAL" clId="{68B1F4D8-50F5-4FED-9F3D-DC24894D8B02}" dt="2025-05-31T15:56:44.990" v="1228" actId="13926"/>
        <pc:sldMkLst>
          <pc:docMk/>
          <pc:sldMk cId="3508303107" sldId="341"/>
        </pc:sldMkLst>
        <pc:spChg chg="mod">
          <ac:chgData name="Maria Mendel" userId="30012dd5-b190-4322-ae04-90e49db6565d" providerId="ADAL" clId="{68B1F4D8-50F5-4FED-9F3D-DC24894D8B02}" dt="2025-05-31T15:54:48.596" v="1209" actId="13926"/>
          <ac:spMkLst>
            <pc:docMk/>
            <pc:sldMk cId="3508303107" sldId="341"/>
            <ac:spMk id="3" creationId="{00000000-0000-0000-0000-000000000000}"/>
          </ac:spMkLst>
        </pc:spChg>
        <pc:spChg chg="mod">
          <ac:chgData name="Maria Mendel" userId="30012dd5-b190-4322-ae04-90e49db6565d" providerId="ADAL" clId="{68B1F4D8-50F5-4FED-9F3D-DC24894D8B02}" dt="2025-05-31T15:56:44.990" v="1228" actId="13926"/>
          <ac:spMkLst>
            <pc:docMk/>
            <pc:sldMk cId="3508303107" sldId="341"/>
            <ac:spMk id="4" creationId="{00000000-0000-0000-0000-000000000000}"/>
          </ac:spMkLst>
        </pc:spChg>
      </pc:sldChg>
      <pc:sldChg chg="del">
        <pc:chgData name="Maria Mendel" userId="30012dd5-b190-4322-ae04-90e49db6565d" providerId="ADAL" clId="{68B1F4D8-50F5-4FED-9F3D-DC24894D8B02}" dt="2025-05-31T14:11:44.358" v="284" actId="47"/>
        <pc:sldMkLst>
          <pc:docMk/>
          <pc:sldMk cId="2326056848" sldId="342"/>
        </pc:sldMkLst>
      </pc:sldChg>
      <pc:sldChg chg="del">
        <pc:chgData name="Maria Mendel" userId="30012dd5-b190-4322-ae04-90e49db6565d" providerId="ADAL" clId="{68B1F4D8-50F5-4FED-9F3D-DC24894D8B02}" dt="2025-05-31T14:11:42.518" v="283" actId="47"/>
        <pc:sldMkLst>
          <pc:docMk/>
          <pc:sldMk cId="3089465797" sldId="343"/>
        </pc:sldMkLst>
      </pc:sldChg>
      <pc:sldChg chg="modSp new mod ord">
        <pc:chgData name="Maria Mendel" userId="30012dd5-b190-4322-ae04-90e49db6565d" providerId="ADAL" clId="{68B1F4D8-50F5-4FED-9F3D-DC24894D8B02}" dt="2025-05-31T15:06:36.479" v="850" actId="113"/>
        <pc:sldMkLst>
          <pc:docMk/>
          <pc:sldMk cId="2730014299" sldId="344"/>
        </pc:sldMkLst>
        <pc:spChg chg="mod">
          <ac:chgData name="Maria Mendel" userId="30012dd5-b190-4322-ae04-90e49db6565d" providerId="ADAL" clId="{68B1F4D8-50F5-4FED-9F3D-DC24894D8B02}" dt="2025-05-31T13:59:08.193" v="136" actId="5793"/>
          <ac:spMkLst>
            <pc:docMk/>
            <pc:sldMk cId="2730014299" sldId="344"/>
            <ac:spMk id="2" creationId="{FF3E2BC6-E83B-180B-A27A-43881EFAE9D7}"/>
          </ac:spMkLst>
        </pc:spChg>
        <pc:spChg chg="mod">
          <ac:chgData name="Maria Mendel" userId="30012dd5-b190-4322-ae04-90e49db6565d" providerId="ADAL" clId="{68B1F4D8-50F5-4FED-9F3D-DC24894D8B02}" dt="2025-05-31T15:06:36.479" v="850" actId="113"/>
          <ac:spMkLst>
            <pc:docMk/>
            <pc:sldMk cId="2730014299" sldId="344"/>
            <ac:spMk id="3" creationId="{E1C7F233-EB46-C020-732A-D214177A25F7}"/>
          </ac:spMkLst>
        </pc:spChg>
        <pc:spChg chg="mod">
          <ac:chgData name="Maria Mendel" userId="30012dd5-b190-4322-ae04-90e49db6565d" providerId="ADAL" clId="{68B1F4D8-50F5-4FED-9F3D-DC24894D8B02}" dt="2025-05-31T14:48:37.424" v="503" actId="14100"/>
          <ac:spMkLst>
            <pc:docMk/>
            <pc:sldMk cId="2730014299" sldId="344"/>
            <ac:spMk id="4" creationId="{12291BAB-D052-34B7-626B-0268FED19C75}"/>
          </ac:spMkLst>
        </pc:spChg>
      </pc:sldChg>
      <pc:sldChg chg="new del">
        <pc:chgData name="Maria Mendel" userId="30012dd5-b190-4322-ae04-90e49db6565d" providerId="ADAL" clId="{68B1F4D8-50F5-4FED-9F3D-DC24894D8B02}" dt="2025-05-31T15:48:38.619" v="1175" actId="47"/>
        <pc:sldMkLst>
          <pc:docMk/>
          <pc:sldMk cId="2535553121" sldId="345"/>
        </pc:sldMkLst>
      </pc:sldChg>
      <pc:sldChg chg="addSp delSp modSp new mod modClrScheme chgLayout">
        <pc:chgData name="Maria Mendel" userId="30012dd5-b190-4322-ae04-90e49db6565d" providerId="ADAL" clId="{68B1F4D8-50F5-4FED-9F3D-DC24894D8B02}" dt="2025-05-31T15:17:14.598" v="956" actId="6549"/>
        <pc:sldMkLst>
          <pc:docMk/>
          <pc:sldMk cId="3309553271" sldId="346"/>
        </pc:sldMkLst>
        <pc:spChg chg="del">
          <ac:chgData name="Maria Mendel" userId="30012dd5-b190-4322-ae04-90e49db6565d" providerId="ADAL" clId="{68B1F4D8-50F5-4FED-9F3D-DC24894D8B02}" dt="2025-05-31T14:19:16.792" v="346" actId="26606"/>
          <ac:spMkLst>
            <pc:docMk/>
            <pc:sldMk cId="3309553271" sldId="346"/>
            <ac:spMk id="2" creationId="{F70ACDE9-F67D-192C-C78C-3429FBB454AB}"/>
          </ac:spMkLst>
        </pc:spChg>
        <pc:spChg chg="del">
          <ac:chgData name="Maria Mendel" userId="30012dd5-b190-4322-ae04-90e49db6565d" providerId="ADAL" clId="{68B1F4D8-50F5-4FED-9F3D-DC24894D8B02}" dt="2025-05-31T14:19:16.792" v="346" actId="26606"/>
          <ac:spMkLst>
            <pc:docMk/>
            <pc:sldMk cId="3309553271" sldId="346"/>
            <ac:spMk id="3" creationId="{3759CAED-1C5A-4677-1209-989AA4B191A1}"/>
          </ac:spMkLst>
        </pc:spChg>
        <pc:spChg chg="del mod">
          <ac:chgData name="Maria Mendel" userId="30012dd5-b190-4322-ae04-90e49db6565d" providerId="ADAL" clId="{68B1F4D8-50F5-4FED-9F3D-DC24894D8B02}" dt="2025-05-31T14:19:16.792" v="346" actId="26606"/>
          <ac:spMkLst>
            <pc:docMk/>
            <pc:sldMk cId="3309553271" sldId="346"/>
            <ac:spMk id="4" creationId="{0EB6245F-2D86-3AF4-07BF-5E314DEC58C9}"/>
          </ac:spMkLst>
        </pc:spChg>
        <pc:spChg chg="add mod">
          <ac:chgData name="Maria Mendel" userId="30012dd5-b190-4322-ae04-90e49db6565d" providerId="ADAL" clId="{68B1F4D8-50F5-4FED-9F3D-DC24894D8B02}" dt="2025-05-31T14:23:31.693" v="367" actId="120"/>
          <ac:spMkLst>
            <pc:docMk/>
            <pc:sldMk cId="3309553271" sldId="346"/>
            <ac:spMk id="7" creationId="{616A47A3-4A10-273A-EB51-2A695DEB8306}"/>
          </ac:spMkLst>
        </pc:spChg>
        <pc:spChg chg="add mod">
          <ac:chgData name="Maria Mendel" userId="30012dd5-b190-4322-ae04-90e49db6565d" providerId="ADAL" clId="{68B1F4D8-50F5-4FED-9F3D-DC24894D8B02}" dt="2025-05-31T15:17:14.598" v="956" actId="6549"/>
          <ac:spMkLst>
            <pc:docMk/>
            <pc:sldMk cId="3309553271" sldId="346"/>
            <ac:spMk id="11" creationId="{6E5F04B6-7080-2631-BE9E-ECA45ADCDF60}"/>
          </ac:spMkLst>
        </pc:spChg>
        <pc:picChg chg="add mod ord">
          <ac:chgData name="Maria Mendel" userId="30012dd5-b190-4322-ae04-90e49db6565d" providerId="ADAL" clId="{68B1F4D8-50F5-4FED-9F3D-DC24894D8B02}" dt="2025-05-31T14:20:08.474" v="350" actId="14100"/>
          <ac:picMkLst>
            <pc:docMk/>
            <pc:sldMk cId="3309553271" sldId="346"/>
            <ac:picMk id="5" creationId="{EF8A578E-D8EE-F625-829C-EE857ECB447C}"/>
          </ac:picMkLst>
        </pc:picChg>
        <pc:picChg chg="add del mod">
          <ac:chgData name="Maria Mendel" userId="30012dd5-b190-4322-ae04-90e49db6565d" providerId="ADAL" clId="{68B1F4D8-50F5-4FED-9F3D-DC24894D8B02}" dt="2025-05-31T14:19:36.339" v="347" actId="21"/>
          <ac:picMkLst>
            <pc:docMk/>
            <pc:sldMk cId="3309553271" sldId="346"/>
            <ac:picMk id="9" creationId="{C5805A17-1993-265D-CEF3-8A7C878810A4}"/>
          </ac:picMkLst>
        </pc:picChg>
      </pc:sldChg>
      <pc:sldChg chg="modSp add mod ord">
        <pc:chgData name="Maria Mendel" userId="30012dd5-b190-4322-ae04-90e49db6565d" providerId="ADAL" clId="{68B1F4D8-50F5-4FED-9F3D-DC24894D8B02}" dt="2025-05-31T15:57:54.723" v="1232" actId="13926"/>
        <pc:sldMkLst>
          <pc:docMk/>
          <pc:sldMk cId="1682419250" sldId="347"/>
        </pc:sldMkLst>
        <pc:spChg chg="mod">
          <ac:chgData name="Maria Mendel" userId="30012dd5-b190-4322-ae04-90e49db6565d" providerId="ADAL" clId="{68B1F4D8-50F5-4FED-9F3D-DC24894D8B02}" dt="2025-05-31T15:57:54.723" v="1232" actId="13926"/>
          <ac:spMkLst>
            <pc:docMk/>
            <pc:sldMk cId="1682419250" sldId="347"/>
            <ac:spMk id="4" creationId="{6FD797F4-1A3A-A6A1-E3BF-2E150A42620C}"/>
          </ac:spMkLst>
        </pc:spChg>
      </pc:sldChg>
      <pc:sldChg chg="add">
        <pc:chgData name="Maria Mendel" userId="30012dd5-b190-4322-ae04-90e49db6565d" providerId="ADAL" clId="{68B1F4D8-50F5-4FED-9F3D-DC24894D8B02}" dt="2025-05-31T14:41:14.928" v="446"/>
        <pc:sldMkLst>
          <pc:docMk/>
          <pc:sldMk cId="2081334684" sldId="348"/>
        </pc:sldMkLst>
      </pc:sldChg>
      <pc:sldChg chg="modSp add mod">
        <pc:chgData name="Maria Mendel" userId="30012dd5-b190-4322-ae04-90e49db6565d" providerId="ADAL" clId="{68B1F4D8-50F5-4FED-9F3D-DC24894D8B02}" dt="2025-05-31T15:35:19.458" v="1036" actId="13926"/>
        <pc:sldMkLst>
          <pc:docMk/>
          <pc:sldMk cId="1977104262" sldId="349"/>
        </pc:sldMkLst>
        <pc:spChg chg="mod">
          <ac:chgData name="Maria Mendel" userId="30012dd5-b190-4322-ae04-90e49db6565d" providerId="ADAL" clId="{68B1F4D8-50F5-4FED-9F3D-DC24894D8B02}" dt="2025-05-31T15:29:27.489" v="1022" actId="207"/>
          <ac:spMkLst>
            <pc:docMk/>
            <pc:sldMk cId="1977104262" sldId="349"/>
            <ac:spMk id="2" creationId="{89C0F2B6-01D9-B521-7EFD-D160F764D232}"/>
          </ac:spMkLst>
        </pc:spChg>
        <pc:spChg chg="mod">
          <ac:chgData name="Maria Mendel" userId="30012dd5-b190-4322-ae04-90e49db6565d" providerId="ADAL" clId="{68B1F4D8-50F5-4FED-9F3D-DC24894D8B02}" dt="2025-05-31T15:35:19.458" v="1036" actId="13926"/>
          <ac:spMkLst>
            <pc:docMk/>
            <pc:sldMk cId="1977104262" sldId="349"/>
            <ac:spMk id="3" creationId="{53047D94-FFC1-BE7E-4974-FB21C155AC2B}"/>
          </ac:spMkLst>
        </pc:spChg>
        <pc:spChg chg="mod">
          <ac:chgData name="Maria Mendel" userId="30012dd5-b190-4322-ae04-90e49db6565d" providerId="ADAL" clId="{68B1F4D8-50F5-4FED-9F3D-DC24894D8B02}" dt="2025-05-31T15:35:04.887" v="1035" actId="13926"/>
          <ac:spMkLst>
            <pc:docMk/>
            <pc:sldMk cId="1977104262" sldId="349"/>
            <ac:spMk id="4" creationId="{2A8C6638-F2F4-8744-5891-32368F2CB5FF}"/>
          </ac:spMkLst>
        </pc:spChg>
      </pc:sldChg>
      <pc:sldChg chg="modSp add mod">
        <pc:chgData name="Maria Mendel" userId="30012dd5-b190-4322-ae04-90e49db6565d" providerId="ADAL" clId="{68B1F4D8-50F5-4FED-9F3D-DC24894D8B02}" dt="2025-05-31T15:48:10.135" v="1174" actId="122"/>
        <pc:sldMkLst>
          <pc:docMk/>
          <pc:sldMk cId="2792459449" sldId="351"/>
        </pc:sldMkLst>
        <pc:spChg chg="mod">
          <ac:chgData name="Maria Mendel" userId="30012dd5-b190-4322-ae04-90e49db6565d" providerId="ADAL" clId="{68B1F4D8-50F5-4FED-9F3D-DC24894D8B02}" dt="2025-05-31T15:48:10.135" v="1174" actId="122"/>
          <ac:spMkLst>
            <pc:docMk/>
            <pc:sldMk cId="2792459449" sldId="351"/>
            <ac:spMk id="4" creationId="{02F4F80C-5EA9-4AF3-8AA5-B772263DB537}"/>
          </ac:spMkLst>
        </pc:spChg>
      </pc:sldChg>
      <pc:sldChg chg="modSp add mod">
        <pc:chgData name="Maria Mendel" userId="30012dd5-b190-4322-ae04-90e49db6565d" providerId="ADAL" clId="{68B1F4D8-50F5-4FED-9F3D-DC24894D8B02}" dt="2025-05-31T15:59:03.896" v="1234" actId="207"/>
        <pc:sldMkLst>
          <pc:docMk/>
          <pc:sldMk cId="1915145307" sldId="357"/>
        </pc:sldMkLst>
        <pc:spChg chg="mod">
          <ac:chgData name="Maria Mendel" userId="30012dd5-b190-4322-ae04-90e49db6565d" providerId="ADAL" clId="{68B1F4D8-50F5-4FED-9F3D-DC24894D8B02}" dt="2025-05-31T15:59:03.896" v="1234" actId="207"/>
          <ac:spMkLst>
            <pc:docMk/>
            <pc:sldMk cId="1915145307" sldId="357"/>
            <ac:spMk id="4" creationId="{D2B4E9C2-2CDC-D72C-9397-FFDBA3F57220}"/>
          </ac:spMkLst>
        </pc:spChg>
      </pc:sldChg>
      <pc:sldChg chg="modSp add mod ord">
        <pc:chgData name="Maria Mendel" userId="30012dd5-b190-4322-ae04-90e49db6565d" providerId="ADAL" clId="{68B1F4D8-50F5-4FED-9F3D-DC24894D8B02}" dt="2025-05-31T16:00:45.483" v="1250" actId="207"/>
        <pc:sldMkLst>
          <pc:docMk/>
          <pc:sldMk cId="674949761" sldId="359"/>
        </pc:sldMkLst>
        <pc:spChg chg="mod">
          <ac:chgData name="Maria Mendel" userId="30012dd5-b190-4322-ae04-90e49db6565d" providerId="ADAL" clId="{68B1F4D8-50F5-4FED-9F3D-DC24894D8B02}" dt="2025-05-31T15:59:53.244" v="1248" actId="14100"/>
          <ac:spMkLst>
            <pc:docMk/>
            <pc:sldMk cId="674949761" sldId="359"/>
            <ac:spMk id="2" creationId="{998118E6-26E5-34BB-344C-4768B5274ECD}"/>
          </ac:spMkLst>
        </pc:spChg>
        <pc:spChg chg="mod">
          <ac:chgData name="Maria Mendel" userId="30012dd5-b190-4322-ae04-90e49db6565d" providerId="ADAL" clId="{68B1F4D8-50F5-4FED-9F3D-DC24894D8B02}" dt="2025-05-31T16:00:45.483" v="1250" actId="207"/>
          <ac:spMkLst>
            <pc:docMk/>
            <pc:sldMk cId="674949761" sldId="359"/>
            <ac:spMk id="4" creationId="{121691E7-5991-BE1A-82E0-1BE105D33DEC}"/>
          </ac:spMkLst>
        </pc:spChg>
      </pc:sldChg>
      <pc:sldChg chg="modSp add mod">
        <pc:chgData name="Maria Mendel" userId="30012dd5-b190-4322-ae04-90e49db6565d" providerId="ADAL" clId="{68B1F4D8-50F5-4FED-9F3D-DC24894D8B02}" dt="2025-05-31T15:43:18.416" v="1041" actId="207"/>
        <pc:sldMkLst>
          <pc:docMk/>
          <pc:sldMk cId="544191275" sldId="361"/>
        </pc:sldMkLst>
        <pc:spChg chg="mod">
          <ac:chgData name="Maria Mendel" userId="30012dd5-b190-4322-ae04-90e49db6565d" providerId="ADAL" clId="{68B1F4D8-50F5-4FED-9F3D-DC24894D8B02}" dt="2025-05-31T15:43:18.416" v="1041" actId="207"/>
          <ac:spMkLst>
            <pc:docMk/>
            <pc:sldMk cId="544191275" sldId="361"/>
            <ac:spMk id="3" creationId="{F07616DA-6959-1EC4-E0ED-221C4D5C6531}"/>
          </ac:spMkLst>
        </pc:spChg>
      </pc:sldChg>
      <pc:sldChg chg="modSp new mod">
        <pc:chgData name="Maria Mendel" userId="30012dd5-b190-4322-ae04-90e49db6565d" providerId="ADAL" clId="{68B1F4D8-50F5-4FED-9F3D-DC24894D8B02}" dt="2025-05-31T15:06:57.858" v="852" actId="14100"/>
        <pc:sldMkLst>
          <pc:docMk/>
          <pc:sldMk cId="1950173961" sldId="362"/>
        </pc:sldMkLst>
        <pc:spChg chg="mod">
          <ac:chgData name="Maria Mendel" userId="30012dd5-b190-4322-ae04-90e49db6565d" providerId="ADAL" clId="{68B1F4D8-50F5-4FED-9F3D-DC24894D8B02}" dt="2025-05-31T15:06:57.858" v="852" actId="14100"/>
          <ac:spMkLst>
            <pc:docMk/>
            <pc:sldMk cId="1950173961" sldId="362"/>
            <ac:spMk id="2" creationId="{9B44EA29-C15D-0666-DE40-3C7A8EC7FDBA}"/>
          </ac:spMkLst>
        </pc:spChg>
        <pc:spChg chg="mod">
          <ac:chgData name="Maria Mendel" userId="30012dd5-b190-4322-ae04-90e49db6565d" providerId="ADAL" clId="{68B1F4D8-50F5-4FED-9F3D-DC24894D8B02}" dt="2025-05-31T14:55:50.823" v="604" actId="13926"/>
          <ac:spMkLst>
            <pc:docMk/>
            <pc:sldMk cId="1950173961" sldId="362"/>
            <ac:spMk id="3" creationId="{9E7CA8F2-8DF6-0074-BD52-48834FF2D573}"/>
          </ac:spMkLst>
        </pc:spChg>
        <pc:spChg chg="mod">
          <ac:chgData name="Maria Mendel" userId="30012dd5-b190-4322-ae04-90e49db6565d" providerId="ADAL" clId="{68B1F4D8-50F5-4FED-9F3D-DC24894D8B02}" dt="2025-05-31T15:05:17.390" v="828" actId="20577"/>
          <ac:spMkLst>
            <pc:docMk/>
            <pc:sldMk cId="1950173961" sldId="362"/>
            <ac:spMk id="4" creationId="{017DEA68-E02A-45D0-A4FE-8BE860C5242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FAE377DD-1E83-084C-802D-5B1CC6A6CEB0}"/>
              </a:ext>
            </a:extLst>
          </p:cNvPr>
          <p:cNvSpPr>
            <a:spLocks noGrp="1"/>
          </p:cNvSpPr>
          <p:nvPr>
            <p:ph type="hdr" sz="quarter"/>
          </p:nvPr>
        </p:nvSpPr>
        <p:spPr>
          <a:xfrm>
            <a:off x="0" y="1"/>
            <a:ext cx="4278154" cy="341064"/>
          </a:xfrm>
          <a:prstGeom prst="rect">
            <a:avLst/>
          </a:prstGeom>
        </p:spPr>
        <p:txBody>
          <a:bodyPr vert="horz" lIns="91440" tIns="45720" rIns="91440" bIns="45720" rtlCol="0"/>
          <a:lstStyle>
            <a:lvl1pPr algn="l">
              <a:defRPr sz="1200"/>
            </a:lvl1pPr>
          </a:lstStyle>
          <a:p>
            <a:endParaRPr lang="pl-PL"/>
          </a:p>
        </p:txBody>
      </p:sp>
      <p:sp>
        <p:nvSpPr>
          <p:cNvPr id="4" name="Symbol zastępczy stopki 3">
            <a:extLst>
              <a:ext uri="{FF2B5EF4-FFF2-40B4-BE49-F238E27FC236}">
                <a16:creationId xmlns:a16="http://schemas.microsoft.com/office/drawing/2014/main" id="{D3E862B4-C456-B549-B10A-99628B612B58}"/>
              </a:ext>
            </a:extLst>
          </p:cNvPr>
          <p:cNvSpPr>
            <a:spLocks noGrp="1"/>
          </p:cNvSpPr>
          <p:nvPr>
            <p:ph type="ftr" sz="quarter" idx="2"/>
          </p:nvPr>
        </p:nvSpPr>
        <p:spPr>
          <a:xfrm>
            <a:off x="0" y="6456612"/>
            <a:ext cx="4278154" cy="341063"/>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a:extLst>
              <a:ext uri="{FF2B5EF4-FFF2-40B4-BE49-F238E27FC236}">
                <a16:creationId xmlns:a16="http://schemas.microsoft.com/office/drawing/2014/main" id="{5D28BED6-0653-FE4F-950D-A71DA319085B}"/>
              </a:ext>
            </a:extLst>
          </p:cNvPr>
          <p:cNvSpPr>
            <a:spLocks noGrp="1"/>
          </p:cNvSpPr>
          <p:nvPr>
            <p:ph type="sldNum" sz="quarter" idx="3"/>
          </p:nvPr>
        </p:nvSpPr>
        <p:spPr>
          <a:xfrm>
            <a:off x="5592224" y="6456612"/>
            <a:ext cx="4278154" cy="341063"/>
          </a:xfrm>
          <a:prstGeom prst="rect">
            <a:avLst/>
          </a:prstGeom>
        </p:spPr>
        <p:txBody>
          <a:bodyPr vert="horz" lIns="91440" tIns="45720" rIns="91440" bIns="45720" rtlCol="0" anchor="b"/>
          <a:lstStyle>
            <a:lvl1pPr algn="r">
              <a:defRPr sz="1200"/>
            </a:lvl1pPr>
          </a:lstStyle>
          <a:p>
            <a:fld id="{2B2795B1-98E2-F645-A68F-239B4C8DE25F}" type="slidenum">
              <a:rPr lang="pl-PL" smtClean="0"/>
              <a:t>‹#›</a:t>
            </a:fld>
            <a:endParaRPr lang="pl-PL"/>
          </a:p>
        </p:txBody>
      </p:sp>
    </p:spTree>
    <p:extLst>
      <p:ext uri="{BB962C8B-B14F-4D97-AF65-F5344CB8AC3E}">
        <p14:creationId xmlns:p14="http://schemas.microsoft.com/office/powerpoint/2010/main" val="34359981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1"/>
            <a:ext cx="4278154" cy="341064"/>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5592224" y="1"/>
            <a:ext cx="4278154" cy="341064"/>
          </a:xfrm>
          <a:prstGeom prst="rect">
            <a:avLst/>
          </a:prstGeom>
        </p:spPr>
        <p:txBody>
          <a:bodyPr vert="horz" lIns="91440" tIns="45720" rIns="91440" bIns="45720" rtlCol="0"/>
          <a:lstStyle>
            <a:lvl1pPr algn="r">
              <a:defRPr sz="1200"/>
            </a:lvl1pPr>
          </a:lstStyle>
          <a:p>
            <a:fld id="{1D95E8C7-B178-B64C-AFE5-5E7EE2C46EFA}" type="datetimeFigureOut">
              <a:rPr lang="pl-PL" smtClean="0"/>
              <a:t>2025-05-31</a:t>
            </a:fld>
            <a:endParaRPr lang="pl-PL"/>
          </a:p>
        </p:txBody>
      </p:sp>
      <p:sp>
        <p:nvSpPr>
          <p:cNvPr id="4" name="Symbol zastępczy obrazu slajdu 3"/>
          <p:cNvSpPr>
            <a:spLocks noGrp="1" noRot="1" noChangeAspect="1"/>
          </p:cNvSpPr>
          <p:nvPr>
            <p:ph type="sldImg" idx="2"/>
          </p:nvPr>
        </p:nvSpPr>
        <p:spPr>
          <a:xfrm>
            <a:off x="2897188" y="849313"/>
            <a:ext cx="4078287" cy="229393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987267" y="3271381"/>
            <a:ext cx="7898130" cy="2676585"/>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6456612"/>
            <a:ext cx="4278154" cy="341063"/>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5592224" y="6456612"/>
            <a:ext cx="4278154" cy="341063"/>
          </a:xfrm>
          <a:prstGeom prst="rect">
            <a:avLst/>
          </a:prstGeom>
        </p:spPr>
        <p:txBody>
          <a:bodyPr vert="horz" lIns="91440" tIns="45720" rIns="91440" bIns="45720" rtlCol="0" anchor="b"/>
          <a:lstStyle>
            <a:lvl1pPr algn="r">
              <a:defRPr sz="1200"/>
            </a:lvl1pPr>
          </a:lstStyle>
          <a:p>
            <a:fld id="{44884160-DAF8-224C-9008-C202FD085C1B}" type="slidenum">
              <a:rPr lang="pl-PL" smtClean="0"/>
              <a:t>‹#›</a:t>
            </a:fld>
            <a:endParaRPr lang="pl-PL"/>
          </a:p>
        </p:txBody>
      </p:sp>
    </p:spTree>
    <p:extLst>
      <p:ext uri="{BB962C8B-B14F-4D97-AF65-F5344CB8AC3E}">
        <p14:creationId xmlns:p14="http://schemas.microsoft.com/office/powerpoint/2010/main" val="178360906"/>
      </p:ext>
    </p:extLst>
  </p:cSld>
  <p:clrMap bg1="lt1" tx1="dk1" bg2="lt2" tx2="dk2" accent1="accent1" accent2="accent2" accent3="accent3" accent4="accent4" accent5="accent5" accent6="accent6" hlink="hlink" folHlink="folHlink"/>
  <p:notesStyle>
    <a:lvl1pPr marL="0" algn="l" defTabSz="1828709" rtl="0" eaLnBrk="1" latinLnBrk="0" hangingPunct="1">
      <a:defRPr sz="2400" kern="1200">
        <a:solidFill>
          <a:schemeClr val="tx1"/>
        </a:solidFill>
        <a:latin typeface="+mn-lt"/>
        <a:ea typeface="+mn-ea"/>
        <a:cs typeface="+mn-cs"/>
      </a:defRPr>
    </a:lvl1pPr>
    <a:lvl2pPr marL="914354" algn="l" defTabSz="1828709" rtl="0" eaLnBrk="1" latinLnBrk="0" hangingPunct="1">
      <a:defRPr sz="2400" kern="1200">
        <a:solidFill>
          <a:schemeClr val="tx1"/>
        </a:solidFill>
        <a:latin typeface="+mn-lt"/>
        <a:ea typeface="+mn-ea"/>
        <a:cs typeface="+mn-cs"/>
      </a:defRPr>
    </a:lvl2pPr>
    <a:lvl3pPr marL="1828709" algn="l" defTabSz="1828709" rtl="0" eaLnBrk="1" latinLnBrk="0" hangingPunct="1">
      <a:defRPr sz="2400" kern="1200">
        <a:solidFill>
          <a:schemeClr val="tx1"/>
        </a:solidFill>
        <a:latin typeface="+mn-lt"/>
        <a:ea typeface="+mn-ea"/>
        <a:cs typeface="+mn-cs"/>
      </a:defRPr>
    </a:lvl3pPr>
    <a:lvl4pPr marL="2743063" algn="l" defTabSz="1828709" rtl="0" eaLnBrk="1" latinLnBrk="0" hangingPunct="1">
      <a:defRPr sz="2400" kern="1200">
        <a:solidFill>
          <a:schemeClr val="tx1"/>
        </a:solidFill>
        <a:latin typeface="+mn-lt"/>
        <a:ea typeface="+mn-ea"/>
        <a:cs typeface="+mn-cs"/>
      </a:defRPr>
    </a:lvl4pPr>
    <a:lvl5pPr marL="3657417" algn="l" defTabSz="1828709" rtl="0" eaLnBrk="1" latinLnBrk="0" hangingPunct="1">
      <a:defRPr sz="2400" kern="1200">
        <a:solidFill>
          <a:schemeClr val="tx1"/>
        </a:solidFill>
        <a:latin typeface="+mn-lt"/>
        <a:ea typeface="+mn-ea"/>
        <a:cs typeface="+mn-cs"/>
      </a:defRPr>
    </a:lvl5pPr>
    <a:lvl6pPr marL="4571771" algn="l" defTabSz="1828709" rtl="0" eaLnBrk="1" latinLnBrk="0" hangingPunct="1">
      <a:defRPr sz="2400" kern="1200">
        <a:solidFill>
          <a:schemeClr val="tx1"/>
        </a:solidFill>
        <a:latin typeface="+mn-lt"/>
        <a:ea typeface="+mn-ea"/>
        <a:cs typeface="+mn-cs"/>
      </a:defRPr>
    </a:lvl6pPr>
    <a:lvl7pPr marL="5486126" algn="l" defTabSz="1828709" rtl="0" eaLnBrk="1" latinLnBrk="0" hangingPunct="1">
      <a:defRPr sz="2400" kern="1200">
        <a:solidFill>
          <a:schemeClr val="tx1"/>
        </a:solidFill>
        <a:latin typeface="+mn-lt"/>
        <a:ea typeface="+mn-ea"/>
        <a:cs typeface="+mn-cs"/>
      </a:defRPr>
    </a:lvl7pPr>
    <a:lvl8pPr marL="6400480" algn="l" defTabSz="1828709" rtl="0" eaLnBrk="1" latinLnBrk="0" hangingPunct="1">
      <a:defRPr sz="2400" kern="1200">
        <a:solidFill>
          <a:schemeClr val="tx1"/>
        </a:solidFill>
        <a:latin typeface="+mn-lt"/>
        <a:ea typeface="+mn-ea"/>
        <a:cs typeface="+mn-cs"/>
      </a:defRPr>
    </a:lvl8pPr>
    <a:lvl9pPr marL="7314834" algn="l" defTabSz="1828709"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44884160-DAF8-224C-9008-C202FD085C1B}" type="slidenum">
              <a:rPr lang="pl-PL" smtClean="0"/>
              <a:t>1</a:t>
            </a:fld>
            <a:endParaRPr lang="pl-PL"/>
          </a:p>
        </p:txBody>
      </p:sp>
    </p:spTree>
    <p:extLst>
      <p:ext uri="{BB962C8B-B14F-4D97-AF65-F5344CB8AC3E}">
        <p14:creationId xmlns:p14="http://schemas.microsoft.com/office/powerpoint/2010/main" val="1999144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44884160-DAF8-224C-9008-C202FD085C1B}" type="slidenum">
              <a:rPr lang="pl-PL" smtClean="0"/>
              <a:t>19</a:t>
            </a:fld>
            <a:endParaRPr lang="pl-PL"/>
          </a:p>
        </p:txBody>
      </p:sp>
    </p:spTree>
    <p:extLst>
      <p:ext uri="{BB962C8B-B14F-4D97-AF65-F5344CB8AC3E}">
        <p14:creationId xmlns:p14="http://schemas.microsoft.com/office/powerpoint/2010/main" val="30084412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age">
    <p:bg>
      <p:bgPr>
        <a:solidFill>
          <a:srgbClr val="0041D0"/>
        </a:solidFill>
        <a:effectLst/>
      </p:bgPr>
    </p:bg>
    <p:spTree>
      <p:nvGrpSpPr>
        <p:cNvPr id="1" name=""/>
        <p:cNvGrpSpPr/>
        <p:nvPr/>
      </p:nvGrpSpPr>
      <p:grpSpPr>
        <a:xfrm>
          <a:off x="0" y="0"/>
          <a:ext cx="0" cy="0"/>
          <a:chOff x="0" y="0"/>
          <a:chExt cx="0" cy="0"/>
        </a:xfrm>
      </p:grpSpPr>
      <p:sp>
        <p:nvSpPr>
          <p:cNvPr id="12" name="Prostokąt 11">
            <a:extLst>
              <a:ext uri="{FF2B5EF4-FFF2-40B4-BE49-F238E27FC236}">
                <a16:creationId xmlns:a16="http://schemas.microsoft.com/office/drawing/2014/main" id="{87623172-2130-CC45-8067-B0A4E9818BEC}"/>
              </a:ext>
            </a:extLst>
          </p:cNvPr>
          <p:cNvSpPr/>
          <p:nvPr userDrawn="1"/>
        </p:nvSpPr>
        <p:spPr>
          <a:xfrm>
            <a:off x="19236871" y="11471274"/>
            <a:ext cx="4750889" cy="17875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hasCustomPrompt="1"/>
          </p:nvPr>
        </p:nvSpPr>
        <p:spPr>
          <a:xfrm>
            <a:off x="950061" y="6550411"/>
            <a:ext cx="10608587" cy="4044107"/>
          </a:xfrm>
        </p:spPr>
        <p:txBody>
          <a:bodyPr anchor="t">
            <a:normAutofit/>
          </a:bodyPr>
          <a:lstStyle>
            <a:lvl1pPr algn="l">
              <a:defRPr sz="6400">
                <a:solidFill>
                  <a:schemeClr val="bg1"/>
                </a:solidFill>
              </a:defRPr>
            </a:lvl1pPr>
          </a:lstStyle>
          <a:p>
            <a:r>
              <a:rPr lang="pl-PL" dirty="0"/>
              <a:t>Presentation </a:t>
            </a:r>
            <a:r>
              <a:rPr lang="pl-PL" dirty="0" err="1"/>
              <a:t>title</a:t>
            </a:r>
            <a:endParaRPr lang="en-US" dirty="0"/>
          </a:p>
        </p:txBody>
      </p:sp>
      <p:sp>
        <p:nvSpPr>
          <p:cNvPr id="3" name="Subtitle 2"/>
          <p:cNvSpPr>
            <a:spLocks noGrp="1"/>
          </p:cNvSpPr>
          <p:nvPr>
            <p:ph type="subTitle" idx="1" hasCustomPrompt="1"/>
          </p:nvPr>
        </p:nvSpPr>
        <p:spPr>
          <a:xfrm>
            <a:off x="8247530" y="11471274"/>
            <a:ext cx="3311118" cy="1250948"/>
          </a:xfrm>
        </p:spPr>
        <p:txBody>
          <a:bodyPr anchor="b">
            <a:normAutofit/>
          </a:bodyPr>
          <a:lstStyle>
            <a:lvl1pPr marL="0" indent="0" algn="r">
              <a:buNone/>
              <a:defRPr sz="4000">
                <a:solidFill>
                  <a:schemeClr val="bg1"/>
                </a:solidFill>
              </a:defRPr>
            </a:lvl1pPr>
            <a:lvl2pPr marL="914354" indent="0" algn="ctr">
              <a:buNone/>
              <a:defRPr sz="4000"/>
            </a:lvl2pPr>
            <a:lvl3pPr marL="1828709" indent="0" algn="ctr">
              <a:buNone/>
              <a:defRPr sz="3600"/>
            </a:lvl3pPr>
            <a:lvl4pPr marL="2743063" indent="0" algn="ctr">
              <a:buNone/>
              <a:defRPr sz="3200"/>
            </a:lvl4pPr>
            <a:lvl5pPr marL="3657417" indent="0" algn="ctr">
              <a:buNone/>
              <a:defRPr sz="3200"/>
            </a:lvl5pPr>
            <a:lvl6pPr marL="4571771" indent="0" algn="ctr">
              <a:buNone/>
              <a:defRPr sz="3200"/>
            </a:lvl6pPr>
            <a:lvl7pPr marL="5486126" indent="0" algn="ctr">
              <a:buNone/>
              <a:defRPr sz="3200"/>
            </a:lvl7pPr>
            <a:lvl8pPr marL="6400480" indent="0" algn="ctr">
              <a:buNone/>
              <a:defRPr sz="3200"/>
            </a:lvl8pPr>
            <a:lvl9pPr marL="7314833" indent="0" algn="ctr">
              <a:buNone/>
              <a:defRPr sz="3200"/>
            </a:lvl9pPr>
          </a:lstStyle>
          <a:p>
            <a:r>
              <a:rPr lang="pl-PL" dirty="0"/>
              <a:t>25.05.2021</a:t>
            </a:r>
            <a:endParaRPr lang="en-US" dirty="0"/>
          </a:p>
        </p:txBody>
      </p:sp>
      <p:sp>
        <p:nvSpPr>
          <p:cNvPr id="7" name="Picture Placeholder 2">
            <a:extLst>
              <a:ext uri="{FF2B5EF4-FFF2-40B4-BE49-F238E27FC236}">
                <a16:creationId xmlns:a16="http://schemas.microsoft.com/office/drawing/2014/main" id="{1534FDB1-C0A5-1841-ACB6-49528F0F4767}"/>
              </a:ext>
            </a:extLst>
          </p:cNvPr>
          <p:cNvSpPr>
            <a:spLocks noGrp="1" noChangeAspect="1"/>
          </p:cNvSpPr>
          <p:nvPr>
            <p:ph type="pic" idx="14"/>
          </p:nvPr>
        </p:nvSpPr>
        <p:spPr>
          <a:xfrm>
            <a:off x="12222036" y="0"/>
            <a:ext cx="12160377" cy="13716000"/>
          </a:xfrm>
          <a:solidFill>
            <a:schemeClr val="bg1">
              <a:alpha val="50000"/>
            </a:schemeClr>
          </a:solidFill>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8" name="Subtitle 2">
            <a:extLst>
              <a:ext uri="{FF2B5EF4-FFF2-40B4-BE49-F238E27FC236}">
                <a16:creationId xmlns:a16="http://schemas.microsoft.com/office/drawing/2014/main" id="{319B250D-2056-D94A-860C-88282A54EECD}"/>
              </a:ext>
            </a:extLst>
          </p:cNvPr>
          <p:cNvSpPr txBox="1">
            <a:spLocks/>
          </p:cNvSpPr>
          <p:nvPr userDrawn="1"/>
        </p:nvSpPr>
        <p:spPr>
          <a:xfrm>
            <a:off x="950259" y="11471274"/>
            <a:ext cx="4823012" cy="1250948"/>
          </a:xfrm>
          <a:prstGeom prst="rect">
            <a:avLst/>
          </a:prstGeom>
        </p:spPr>
        <p:txBody>
          <a:bodyPr vert="horz" lIns="91440" tIns="45720" rIns="91440" bIns="45720" rtlCol="0" anchor="b">
            <a:normAutofit/>
          </a:bodyPr>
          <a:lstStyle>
            <a:lvl1pPr marL="0" indent="0" algn="l" defTabSz="1828709" rtl="0" eaLnBrk="1" latinLnBrk="0" hangingPunct="1">
              <a:lnSpc>
                <a:spcPct val="90000"/>
              </a:lnSpc>
              <a:spcBef>
                <a:spcPts val="2000"/>
              </a:spcBef>
              <a:buFont typeface="Arial" panose="020B0604020202020204" pitchFamily="34" charset="0"/>
              <a:buNone/>
              <a:defRPr sz="4000" b="1" i="0" kern="1200">
                <a:solidFill>
                  <a:schemeClr val="bg1"/>
                </a:solidFill>
                <a:latin typeface="Arial" panose="020B0604020202020204" pitchFamily="34" charset="0"/>
                <a:ea typeface="+mn-ea"/>
                <a:cs typeface="Arial" panose="020B0604020202020204" pitchFamily="34" charset="0"/>
              </a:defRPr>
            </a:lvl1pPr>
            <a:lvl2pPr marL="914354" indent="0" algn="ctr" defTabSz="1828709" rtl="0" eaLnBrk="1" latinLnBrk="0" hangingPunct="1">
              <a:lnSpc>
                <a:spcPct val="90000"/>
              </a:lnSpc>
              <a:spcBef>
                <a:spcPts val="1000"/>
              </a:spcBef>
              <a:buFont typeface="Arial" panose="020B0604020202020204" pitchFamily="34" charset="0"/>
              <a:buNone/>
              <a:defRPr sz="4000" kern="1200">
                <a:solidFill>
                  <a:schemeClr val="tx1"/>
                </a:solidFill>
                <a:latin typeface="Arial" panose="020B0604020202020204" pitchFamily="34" charset="0"/>
                <a:ea typeface="+mn-ea"/>
                <a:cs typeface="Arial" panose="020B0604020202020204" pitchFamily="34" charset="0"/>
              </a:defRPr>
            </a:lvl2pPr>
            <a:lvl3pPr marL="1828709" indent="0" algn="ctr" defTabSz="1828709" rtl="0" eaLnBrk="1" latinLnBrk="0" hangingPunct="1">
              <a:lnSpc>
                <a:spcPct val="90000"/>
              </a:lnSpc>
              <a:spcBef>
                <a:spcPts val="1000"/>
              </a:spcBef>
              <a:buFont typeface="Arial" panose="020B0604020202020204" pitchFamily="34" charset="0"/>
              <a:buNone/>
              <a:defRPr sz="3600" b="1" i="0" kern="1200">
                <a:solidFill>
                  <a:srgbClr val="0041D0"/>
                </a:solidFill>
                <a:latin typeface="Arial" panose="020B0604020202020204" pitchFamily="34" charset="0"/>
                <a:ea typeface="+mn-ea"/>
                <a:cs typeface="Arial" panose="020B0604020202020204" pitchFamily="34" charset="0"/>
              </a:defRPr>
            </a:lvl3pPr>
            <a:lvl4pPr marL="2743063"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4pPr>
            <a:lvl5pPr marL="3657417"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5pPr>
            <a:lvl6pPr marL="4571771"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6pPr>
            <a:lvl7pPr marL="5486126"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7pPr>
            <a:lvl8pPr marL="6400480"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8pPr>
            <a:lvl9pPr marL="7314833" indent="0" algn="ctr" defTabSz="1828709" rtl="0" eaLnBrk="1" latinLnBrk="0" hangingPunct="1">
              <a:lnSpc>
                <a:spcPct val="90000"/>
              </a:lnSpc>
              <a:spcBef>
                <a:spcPts val="1000"/>
              </a:spcBef>
              <a:buFont typeface="Arial" panose="020B0604020202020204" pitchFamily="34" charset="0"/>
              <a:buNone/>
              <a:defRPr sz="3200" kern="1200">
                <a:solidFill>
                  <a:schemeClr val="tx1"/>
                </a:solidFill>
                <a:latin typeface="+mn-lt"/>
                <a:ea typeface="+mn-ea"/>
                <a:cs typeface="+mn-cs"/>
              </a:defRPr>
            </a:lvl9pPr>
          </a:lstStyle>
          <a:p>
            <a:r>
              <a:rPr lang="pl-PL" dirty="0" err="1"/>
              <a:t>www.en.ug.edu.pl</a:t>
            </a:r>
            <a:endParaRPr lang="en-US" dirty="0"/>
          </a:p>
        </p:txBody>
      </p:sp>
      <p:pic>
        <p:nvPicPr>
          <p:cNvPr id="13" name="Obraz 12">
            <a:extLst>
              <a:ext uri="{FF2B5EF4-FFF2-40B4-BE49-F238E27FC236}">
                <a16:creationId xmlns:a16="http://schemas.microsoft.com/office/drawing/2014/main" id="{61514F7F-1338-8948-80A0-B6DDC20592EF}"/>
              </a:ext>
            </a:extLst>
          </p:cNvPr>
          <p:cNvPicPr>
            <a:picLocks noChangeAspect="1"/>
          </p:cNvPicPr>
          <p:nvPr userDrawn="1"/>
        </p:nvPicPr>
        <p:blipFill>
          <a:blip r:embed="rId2"/>
          <a:stretch>
            <a:fillRect/>
          </a:stretch>
        </p:blipFill>
        <p:spPr>
          <a:xfrm>
            <a:off x="12222036" y="10245226"/>
            <a:ext cx="12160377" cy="3470774"/>
          </a:xfrm>
          <a:prstGeom prst="rect">
            <a:avLst/>
          </a:prstGeom>
        </p:spPr>
      </p:pic>
      <p:sp>
        <p:nvSpPr>
          <p:cNvPr id="15" name="Symbol zastępczy obrazu 14">
            <a:extLst>
              <a:ext uri="{FF2B5EF4-FFF2-40B4-BE49-F238E27FC236}">
                <a16:creationId xmlns:a16="http://schemas.microsoft.com/office/drawing/2014/main" id="{A0900B14-FCD2-E549-9190-A305633911E7}"/>
              </a:ext>
            </a:extLst>
          </p:cNvPr>
          <p:cNvSpPr>
            <a:spLocks noGrp="1"/>
          </p:cNvSpPr>
          <p:nvPr>
            <p:ph type="pic" sz="quarter" idx="15"/>
          </p:nvPr>
        </p:nvSpPr>
        <p:spPr>
          <a:xfrm>
            <a:off x="12222163" y="10246517"/>
            <a:ext cx="12160250" cy="3469483"/>
          </a:xfrm>
        </p:spPr>
        <p:txBody>
          <a:bodyPr/>
          <a:lstStyle/>
          <a:p>
            <a:endParaRPr lang="pl-PL" dirty="0"/>
          </a:p>
        </p:txBody>
      </p:sp>
      <p:sp>
        <p:nvSpPr>
          <p:cNvPr id="5" name="Symbol zastępczy tekstu 4">
            <a:extLst>
              <a:ext uri="{FF2B5EF4-FFF2-40B4-BE49-F238E27FC236}">
                <a16:creationId xmlns:a16="http://schemas.microsoft.com/office/drawing/2014/main" id="{99A1551E-A039-164D-B0EE-27B0A24D6959}"/>
              </a:ext>
            </a:extLst>
          </p:cNvPr>
          <p:cNvSpPr>
            <a:spLocks noGrp="1"/>
          </p:cNvSpPr>
          <p:nvPr>
            <p:ph type="body" sz="quarter" idx="16" hasCustomPrompt="1"/>
          </p:nvPr>
        </p:nvSpPr>
        <p:spPr>
          <a:xfrm>
            <a:off x="949325" y="5467736"/>
            <a:ext cx="10609263" cy="1082675"/>
          </a:xfrm>
        </p:spPr>
        <p:txBody>
          <a:bodyPr/>
          <a:lstStyle>
            <a:lvl1pPr>
              <a:defRPr>
                <a:solidFill>
                  <a:schemeClr val="bg1"/>
                </a:solidFill>
              </a:defRPr>
            </a:lvl1pPr>
          </a:lstStyle>
          <a:p>
            <a:r>
              <a:rPr lang="pl-PL" dirty="0" err="1"/>
              <a:t>Name</a:t>
            </a:r>
            <a:r>
              <a:rPr lang="pl-PL" dirty="0"/>
              <a:t> </a:t>
            </a:r>
            <a:r>
              <a:rPr lang="pl-PL" dirty="0" err="1"/>
              <a:t>Surname</a:t>
            </a:r>
            <a:endParaRPr lang="en-US" dirty="0"/>
          </a:p>
        </p:txBody>
      </p:sp>
      <p:pic>
        <p:nvPicPr>
          <p:cNvPr id="14" name="Obraz 13">
            <a:extLst>
              <a:ext uri="{FF2B5EF4-FFF2-40B4-BE49-F238E27FC236}">
                <a16:creationId xmlns:a16="http://schemas.microsoft.com/office/drawing/2014/main" id="{8A594B8C-642F-D64C-8B76-F7C11B85C69E}"/>
              </a:ext>
            </a:extLst>
          </p:cNvPr>
          <p:cNvPicPr>
            <a:picLocks noChangeAspect="1"/>
          </p:cNvPicPr>
          <p:nvPr userDrawn="1"/>
        </p:nvPicPr>
        <p:blipFill>
          <a:blip r:embed="rId3"/>
          <a:stretch>
            <a:fillRect/>
          </a:stretch>
        </p:blipFill>
        <p:spPr>
          <a:xfrm>
            <a:off x="957262" y="1025524"/>
            <a:ext cx="4903362" cy="2258852"/>
          </a:xfrm>
          <a:prstGeom prst="rect">
            <a:avLst/>
          </a:prstGeom>
        </p:spPr>
      </p:pic>
    </p:spTree>
    <p:extLst>
      <p:ext uri="{BB962C8B-B14F-4D97-AF65-F5344CB8AC3E}">
        <p14:creationId xmlns:p14="http://schemas.microsoft.com/office/powerpoint/2010/main" val="3620808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 2 pics">
    <p:bg>
      <p:bgPr>
        <a:solidFill>
          <a:schemeClr val="bg1"/>
        </a:solidFill>
        <a:effectLst/>
      </p:bgPr>
    </p:bg>
    <p:spTree>
      <p:nvGrpSpPr>
        <p:cNvPr id="1" name=""/>
        <p:cNvGrpSpPr/>
        <p:nvPr/>
      </p:nvGrpSpPr>
      <p:grpSpPr>
        <a:xfrm>
          <a:off x="0" y="0"/>
          <a:ext cx="0" cy="0"/>
          <a:chOff x="0" y="0"/>
          <a:chExt cx="0" cy="0"/>
        </a:xfrm>
      </p:grpSpPr>
      <p:pic>
        <p:nvPicPr>
          <p:cNvPr id="24" name="Obraz 23">
            <a:extLst>
              <a:ext uri="{FF2B5EF4-FFF2-40B4-BE49-F238E27FC236}">
                <a16:creationId xmlns:a16="http://schemas.microsoft.com/office/drawing/2014/main" id="{E46ED036-9A6D-5947-BA72-321D0F1DE966}"/>
              </a:ext>
            </a:extLst>
          </p:cNvPr>
          <p:cNvPicPr>
            <a:picLocks noChangeAspect="1"/>
          </p:cNvPicPr>
          <p:nvPr userDrawn="1"/>
        </p:nvPicPr>
        <p:blipFill>
          <a:blip r:embed="rId2"/>
          <a:stretch>
            <a:fillRect/>
          </a:stretch>
        </p:blipFill>
        <p:spPr>
          <a:xfrm>
            <a:off x="10679113" y="6350"/>
            <a:ext cx="13703300" cy="13703300"/>
          </a:xfrm>
          <a:prstGeom prst="rect">
            <a:avLst/>
          </a:prstGeom>
        </p:spPr>
      </p:pic>
      <p:sp>
        <p:nvSpPr>
          <p:cNvPr id="8" name="Picture Placeholder 2">
            <a:extLst>
              <a:ext uri="{FF2B5EF4-FFF2-40B4-BE49-F238E27FC236}">
                <a16:creationId xmlns:a16="http://schemas.microsoft.com/office/drawing/2014/main" id="{6FC093F6-FC83-0A46-AAE1-E01F5A133CB3}"/>
              </a:ext>
            </a:extLst>
          </p:cNvPr>
          <p:cNvSpPr>
            <a:spLocks noGrp="1" noChangeAspect="1"/>
          </p:cNvSpPr>
          <p:nvPr>
            <p:ph type="pic" idx="14"/>
          </p:nvPr>
        </p:nvSpPr>
        <p:spPr>
          <a:xfrm>
            <a:off x="18296571" y="-13304"/>
            <a:ext cx="6085842" cy="6864377"/>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22" name="Picture Placeholder 2">
            <a:extLst>
              <a:ext uri="{FF2B5EF4-FFF2-40B4-BE49-F238E27FC236}">
                <a16:creationId xmlns:a16="http://schemas.microsoft.com/office/drawing/2014/main" id="{04EE8035-075B-3247-8B51-BD2FA49C2120}"/>
              </a:ext>
            </a:extLst>
          </p:cNvPr>
          <p:cNvSpPr>
            <a:spLocks noGrp="1" noChangeAspect="1"/>
          </p:cNvSpPr>
          <p:nvPr>
            <p:ph type="pic" idx="20"/>
          </p:nvPr>
        </p:nvSpPr>
        <p:spPr>
          <a:xfrm>
            <a:off x="12210729" y="6858000"/>
            <a:ext cx="6085842" cy="6864377"/>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25" name="Owal 24">
            <a:extLst>
              <a:ext uri="{FF2B5EF4-FFF2-40B4-BE49-F238E27FC236}">
                <a16:creationId xmlns:a16="http://schemas.microsoft.com/office/drawing/2014/main" id="{A762FED8-2F70-B441-A2CE-B88F2CC000C7}"/>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26" name="pole tekstowe 25">
            <a:extLst>
              <a:ext uri="{FF2B5EF4-FFF2-40B4-BE49-F238E27FC236}">
                <a16:creationId xmlns:a16="http://schemas.microsoft.com/office/drawing/2014/main" id="{2E596C17-8C19-9A4F-A574-E0C58BD3C67A}"/>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
        <p:nvSpPr>
          <p:cNvPr id="27" name="Symbol zastępczy tekstu 5">
            <a:extLst>
              <a:ext uri="{FF2B5EF4-FFF2-40B4-BE49-F238E27FC236}">
                <a16:creationId xmlns:a16="http://schemas.microsoft.com/office/drawing/2014/main" id="{28BBC3BF-230E-1248-A6A9-49A06294A157}"/>
              </a:ext>
            </a:extLst>
          </p:cNvPr>
          <p:cNvSpPr>
            <a:spLocks noGrp="1"/>
          </p:cNvSpPr>
          <p:nvPr>
            <p:ph type="body" sz="quarter" idx="15"/>
          </p:nvPr>
        </p:nvSpPr>
        <p:spPr>
          <a:xfrm>
            <a:off x="2804319" y="3473450"/>
            <a:ext cx="8637602" cy="1650034"/>
          </a:xfrm>
        </p:spPr>
        <p:txBody>
          <a:bodyPr>
            <a:normAutofit/>
          </a:bodyPr>
          <a:lstStyle>
            <a:lvl1pPr>
              <a:lnSpc>
                <a:spcPct val="110000"/>
              </a:lnSpc>
              <a:defRPr sz="3600"/>
            </a:lvl1pPr>
          </a:lstStyle>
          <a:p>
            <a:pPr lvl="0"/>
            <a:endParaRPr lang="pl-PL" dirty="0"/>
          </a:p>
        </p:txBody>
      </p:sp>
      <p:sp>
        <p:nvSpPr>
          <p:cNvPr id="28" name="Symbol zastępczy tekstu 15">
            <a:extLst>
              <a:ext uri="{FF2B5EF4-FFF2-40B4-BE49-F238E27FC236}">
                <a16:creationId xmlns:a16="http://schemas.microsoft.com/office/drawing/2014/main" id="{FA8A94D3-BFFF-7D4A-B6C3-6CB034BF3CDD}"/>
              </a:ext>
            </a:extLst>
          </p:cNvPr>
          <p:cNvSpPr>
            <a:spLocks noGrp="1"/>
          </p:cNvSpPr>
          <p:nvPr>
            <p:ph type="body" sz="quarter" idx="17"/>
          </p:nvPr>
        </p:nvSpPr>
        <p:spPr>
          <a:xfrm>
            <a:off x="2819400" y="5495927"/>
            <a:ext cx="8609801" cy="1362075"/>
          </a:xfrm>
        </p:spPr>
        <p:txBody>
          <a:bodyPr>
            <a:normAutofit/>
          </a:bodyPr>
          <a:lstStyle>
            <a:lvl1pPr>
              <a:lnSpc>
                <a:spcPct val="110000"/>
              </a:lnSpc>
              <a:defRPr sz="3200" b="0"/>
            </a:lvl1pPr>
          </a:lstStyle>
          <a:p>
            <a:pPr lvl="0"/>
            <a:endParaRPr lang="pl-PL" dirty="0"/>
          </a:p>
        </p:txBody>
      </p:sp>
      <p:sp>
        <p:nvSpPr>
          <p:cNvPr id="29" name="Symbol zastępczy tekstu 17">
            <a:extLst>
              <a:ext uri="{FF2B5EF4-FFF2-40B4-BE49-F238E27FC236}">
                <a16:creationId xmlns:a16="http://schemas.microsoft.com/office/drawing/2014/main" id="{B0245A80-C03D-464C-8AB1-837B072A985C}"/>
              </a:ext>
            </a:extLst>
          </p:cNvPr>
          <p:cNvSpPr>
            <a:spLocks noGrp="1"/>
          </p:cNvSpPr>
          <p:nvPr>
            <p:ph type="body" sz="quarter" idx="18" hasCustomPrompt="1"/>
          </p:nvPr>
        </p:nvSpPr>
        <p:spPr>
          <a:xfrm>
            <a:off x="2789239" y="7375525"/>
            <a:ext cx="8609801" cy="973345"/>
          </a:xfrm>
        </p:spPr>
        <p:txBody>
          <a:bodyPr>
            <a:normAutofit/>
          </a:bodyPr>
          <a:lstStyle>
            <a:lvl1pPr marL="457200" indent="-457200">
              <a:buClr>
                <a:schemeClr val="tx2"/>
              </a:buClr>
              <a:buFont typeface="Wingdings" pitchFamily="2" charset="2"/>
              <a:buChar char="§"/>
              <a:defRPr sz="3200" b="0"/>
            </a:lvl1pPr>
            <a:lvl2pPr marL="1371554" indent="-457200">
              <a:buClr>
                <a:srgbClr val="0041D0"/>
              </a:buClr>
              <a:buFont typeface="Wingdings" pitchFamily="2" charset="2"/>
              <a:buChar char="§"/>
              <a:defRPr/>
            </a:lvl2pPr>
          </a:lstStyle>
          <a:p>
            <a:pPr lvl="0"/>
            <a:r>
              <a:rPr lang="pl-PL" dirty="0" err="1"/>
              <a:t>Bullet</a:t>
            </a:r>
            <a:r>
              <a:rPr lang="pl-PL" dirty="0"/>
              <a:t> </a:t>
            </a:r>
            <a:r>
              <a:rPr lang="pl-PL" dirty="0" err="1"/>
              <a:t>points</a:t>
            </a:r>
            <a:endParaRPr lang="pl-PL" dirty="0"/>
          </a:p>
          <a:p>
            <a:pPr lvl="0"/>
            <a:endParaRPr lang="pl-PL" dirty="0"/>
          </a:p>
        </p:txBody>
      </p:sp>
      <p:sp>
        <p:nvSpPr>
          <p:cNvPr id="30" name="Symbol zastępczy tekstu 20">
            <a:extLst>
              <a:ext uri="{FF2B5EF4-FFF2-40B4-BE49-F238E27FC236}">
                <a16:creationId xmlns:a16="http://schemas.microsoft.com/office/drawing/2014/main" id="{8C270555-02D9-BD4F-85B6-037B33A642F5}"/>
              </a:ext>
            </a:extLst>
          </p:cNvPr>
          <p:cNvSpPr>
            <a:spLocks noGrp="1"/>
          </p:cNvSpPr>
          <p:nvPr>
            <p:ph type="body" sz="quarter" idx="19" hasCustomPrompt="1"/>
          </p:nvPr>
        </p:nvSpPr>
        <p:spPr>
          <a:xfrm>
            <a:off x="2789238" y="8885238"/>
            <a:ext cx="8609801" cy="1630362"/>
          </a:xfrm>
        </p:spPr>
        <p:txBody>
          <a:bodyPr>
            <a:normAutofit/>
          </a:bodyPr>
          <a:lstStyle>
            <a:lvl1pPr marL="742950" indent="-742950">
              <a:buClr>
                <a:srgbClr val="0041D0"/>
              </a:buClr>
              <a:buFont typeface="+mj-lt"/>
              <a:buAutoNum type="arabicPeriod"/>
              <a:defRPr sz="3200" b="0"/>
            </a:lvl1pPr>
          </a:lstStyle>
          <a:p>
            <a:pPr lvl="0"/>
            <a:r>
              <a:rPr lang="pl-PL" dirty="0" err="1"/>
              <a:t>Numbered</a:t>
            </a:r>
            <a:r>
              <a:rPr lang="pl-PL" dirty="0"/>
              <a:t> list</a:t>
            </a:r>
          </a:p>
        </p:txBody>
      </p:sp>
    </p:spTree>
    <p:extLst>
      <p:ext uri="{BB962C8B-B14F-4D97-AF65-F5344CB8AC3E}">
        <p14:creationId xmlns:p14="http://schemas.microsoft.com/office/powerpoint/2010/main" val="38323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 3 pics">
    <p:spTree>
      <p:nvGrpSpPr>
        <p:cNvPr id="1" name=""/>
        <p:cNvGrpSpPr/>
        <p:nvPr/>
      </p:nvGrpSpPr>
      <p:grpSpPr>
        <a:xfrm>
          <a:off x="0" y="0"/>
          <a:ext cx="0" cy="0"/>
          <a:chOff x="0" y="0"/>
          <a:chExt cx="0" cy="0"/>
        </a:xfrm>
      </p:grpSpPr>
      <p:pic>
        <p:nvPicPr>
          <p:cNvPr id="3" name="Obraz 2">
            <a:extLst>
              <a:ext uri="{FF2B5EF4-FFF2-40B4-BE49-F238E27FC236}">
                <a16:creationId xmlns:a16="http://schemas.microsoft.com/office/drawing/2014/main" id="{33BCACAC-5A3A-3F4B-AE2F-55EF7C5AE393}"/>
              </a:ext>
            </a:extLst>
          </p:cNvPr>
          <p:cNvPicPr>
            <a:picLocks noChangeAspect="1"/>
          </p:cNvPicPr>
          <p:nvPr userDrawn="1"/>
        </p:nvPicPr>
        <p:blipFill>
          <a:blip r:embed="rId2"/>
          <a:stretch>
            <a:fillRect/>
          </a:stretch>
        </p:blipFill>
        <p:spPr>
          <a:xfrm>
            <a:off x="15216554" y="1838234"/>
            <a:ext cx="9165859" cy="10039533"/>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22" name="Picture Placeholder 2">
            <a:extLst>
              <a:ext uri="{FF2B5EF4-FFF2-40B4-BE49-F238E27FC236}">
                <a16:creationId xmlns:a16="http://schemas.microsoft.com/office/drawing/2014/main" id="{04EE8035-075B-3247-8B51-BD2FA49C2120}"/>
              </a:ext>
            </a:extLst>
          </p:cNvPr>
          <p:cNvSpPr>
            <a:spLocks noGrp="1"/>
          </p:cNvSpPr>
          <p:nvPr>
            <p:ph type="pic" idx="20"/>
          </p:nvPr>
        </p:nvSpPr>
        <p:spPr>
          <a:xfrm>
            <a:off x="12198913" y="9144001"/>
            <a:ext cx="6085842" cy="4572000"/>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18284755" y="4572000"/>
            <a:ext cx="6085842" cy="4572000"/>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0" name="Picture Placeholder 2">
            <a:extLst>
              <a:ext uri="{FF2B5EF4-FFF2-40B4-BE49-F238E27FC236}">
                <a16:creationId xmlns:a16="http://schemas.microsoft.com/office/drawing/2014/main" id="{834EC946-FDED-BB43-89BF-D81D51515909}"/>
              </a:ext>
            </a:extLst>
          </p:cNvPr>
          <p:cNvSpPr>
            <a:spLocks noGrp="1"/>
          </p:cNvSpPr>
          <p:nvPr>
            <p:ph type="pic" idx="22"/>
          </p:nvPr>
        </p:nvSpPr>
        <p:spPr>
          <a:xfrm>
            <a:off x="12190413" y="0"/>
            <a:ext cx="6085842" cy="4572000"/>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2" name="Symbol zastępczy tekstu 5">
            <a:extLst>
              <a:ext uri="{FF2B5EF4-FFF2-40B4-BE49-F238E27FC236}">
                <a16:creationId xmlns:a16="http://schemas.microsoft.com/office/drawing/2014/main" id="{FD46247B-2762-6749-8CD3-F606CCEFD2A0}"/>
              </a:ext>
            </a:extLst>
          </p:cNvPr>
          <p:cNvSpPr>
            <a:spLocks noGrp="1"/>
          </p:cNvSpPr>
          <p:nvPr>
            <p:ph type="body" sz="quarter" idx="15"/>
          </p:nvPr>
        </p:nvSpPr>
        <p:spPr>
          <a:xfrm>
            <a:off x="2804319" y="3473450"/>
            <a:ext cx="8637602" cy="1650034"/>
          </a:xfrm>
        </p:spPr>
        <p:txBody>
          <a:bodyPr>
            <a:normAutofit/>
          </a:bodyPr>
          <a:lstStyle>
            <a:lvl1pPr>
              <a:lnSpc>
                <a:spcPct val="110000"/>
              </a:lnSpc>
              <a:defRPr sz="3600"/>
            </a:lvl1pPr>
          </a:lstStyle>
          <a:p>
            <a:pPr lvl="0"/>
            <a:endParaRPr lang="pl-PL" dirty="0"/>
          </a:p>
        </p:txBody>
      </p:sp>
      <p:sp>
        <p:nvSpPr>
          <p:cNvPr id="13" name="Symbol zastępczy tekstu 15">
            <a:extLst>
              <a:ext uri="{FF2B5EF4-FFF2-40B4-BE49-F238E27FC236}">
                <a16:creationId xmlns:a16="http://schemas.microsoft.com/office/drawing/2014/main" id="{48A7C55A-61E3-5047-8C43-BFCA29F01BA8}"/>
              </a:ext>
            </a:extLst>
          </p:cNvPr>
          <p:cNvSpPr>
            <a:spLocks noGrp="1"/>
          </p:cNvSpPr>
          <p:nvPr>
            <p:ph type="body" sz="quarter" idx="17"/>
          </p:nvPr>
        </p:nvSpPr>
        <p:spPr>
          <a:xfrm>
            <a:off x="2819400" y="5495927"/>
            <a:ext cx="8609801" cy="1362075"/>
          </a:xfrm>
        </p:spPr>
        <p:txBody>
          <a:bodyPr>
            <a:normAutofit/>
          </a:bodyPr>
          <a:lstStyle>
            <a:lvl1pPr>
              <a:lnSpc>
                <a:spcPct val="110000"/>
              </a:lnSpc>
              <a:defRPr sz="3200" b="0"/>
            </a:lvl1pPr>
          </a:lstStyle>
          <a:p>
            <a:pPr lvl="0"/>
            <a:endParaRPr lang="pl-PL" dirty="0"/>
          </a:p>
        </p:txBody>
      </p:sp>
      <p:sp>
        <p:nvSpPr>
          <p:cNvPr id="14" name="Symbol zastępczy tekstu 17">
            <a:extLst>
              <a:ext uri="{FF2B5EF4-FFF2-40B4-BE49-F238E27FC236}">
                <a16:creationId xmlns:a16="http://schemas.microsoft.com/office/drawing/2014/main" id="{F6089BB1-2ACC-7D4B-8F24-EFF58BA658D1}"/>
              </a:ext>
            </a:extLst>
          </p:cNvPr>
          <p:cNvSpPr>
            <a:spLocks noGrp="1"/>
          </p:cNvSpPr>
          <p:nvPr>
            <p:ph type="body" sz="quarter" idx="18" hasCustomPrompt="1"/>
          </p:nvPr>
        </p:nvSpPr>
        <p:spPr>
          <a:xfrm>
            <a:off x="2789239" y="7375525"/>
            <a:ext cx="8609801" cy="973345"/>
          </a:xfrm>
        </p:spPr>
        <p:txBody>
          <a:bodyPr>
            <a:normAutofit/>
          </a:bodyPr>
          <a:lstStyle>
            <a:lvl1pPr marL="457200" indent="-457200">
              <a:buClr>
                <a:schemeClr val="tx2"/>
              </a:buClr>
              <a:buFont typeface="Wingdings" pitchFamily="2" charset="2"/>
              <a:buChar char="§"/>
              <a:defRPr sz="3200" b="0"/>
            </a:lvl1pPr>
            <a:lvl2pPr marL="1371554" indent="-457200">
              <a:buClr>
                <a:srgbClr val="0041D0"/>
              </a:buClr>
              <a:buFont typeface="Wingdings" pitchFamily="2" charset="2"/>
              <a:buChar char="§"/>
              <a:defRPr/>
            </a:lvl2pPr>
          </a:lstStyle>
          <a:p>
            <a:pPr lvl="0"/>
            <a:r>
              <a:rPr lang="pl-PL" dirty="0" err="1"/>
              <a:t>Bullet</a:t>
            </a:r>
            <a:r>
              <a:rPr lang="pl-PL" dirty="0"/>
              <a:t> </a:t>
            </a:r>
            <a:r>
              <a:rPr lang="pl-PL" dirty="0" err="1"/>
              <a:t>points</a:t>
            </a:r>
            <a:endParaRPr lang="pl-PL" dirty="0"/>
          </a:p>
        </p:txBody>
      </p:sp>
      <p:sp>
        <p:nvSpPr>
          <p:cNvPr id="15" name="Symbol zastępczy tekstu 20">
            <a:extLst>
              <a:ext uri="{FF2B5EF4-FFF2-40B4-BE49-F238E27FC236}">
                <a16:creationId xmlns:a16="http://schemas.microsoft.com/office/drawing/2014/main" id="{C68A0052-C78D-0042-ADB7-36E14E837106}"/>
              </a:ext>
            </a:extLst>
          </p:cNvPr>
          <p:cNvSpPr>
            <a:spLocks noGrp="1"/>
          </p:cNvSpPr>
          <p:nvPr>
            <p:ph type="body" sz="quarter" idx="19" hasCustomPrompt="1"/>
          </p:nvPr>
        </p:nvSpPr>
        <p:spPr>
          <a:xfrm>
            <a:off x="2789238" y="8885238"/>
            <a:ext cx="8609801" cy="1630362"/>
          </a:xfrm>
        </p:spPr>
        <p:txBody>
          <a:bodyPr>
            <a:normAutofit/>
          </a:bodyPr>
          <a:lstStyle>
            <a:lvl1pPr marL="742950" indent="-742950">
              <a:buClr>
                <a:srgbClr val="0041D0"/>
              </a:buClr>
              <a:buFont typeface="+mj-lt"/>
              <a:buAutoNum type="arabicPeriod"/>
              <a:defRPr sz="3200" b="0"/>
            </a:lvl1pPr>
          </a:lstStyle>
          <a:p>
            <a:pPr lvl="0"/>
            <a:r>
              <a:rPr lang="pl-PL" dirty="0" err="1"/>
              <a:t>Numbered</a:t>
            </a:r>
            <a:r>
              <a:rPr lang="pl-PL" dirty="0"/>
              <a:t> list</a:t>
            </a:r>
          </a:p>
        </p:txBody>
      </p:sp>
    </p:spTree>
    <p:extLst>
      <p:ext uri="{BB962C8B-B14F-4D97-AF65-F5344CB8AC3E}">
        <p14:creationId xmlns:p14="http://schemas.microsoft.com/office/powerpoint/2010/main" val="8405934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noramic pic">
    <p:spTree>
      <p:nvGrpSpPr>
        <p:cNvPr id="1" name=""/>
        <p:cNvGrpSpPr/>
        <p:nvPr/>
      </p:nvGrpSpPr>
      <p:grpSpPr>
        <a:xfrm>
          <a:off x="0" y="0"/>
          <a:ext cx="0" cy="0"/>
          <a:chOff x="0" y="0"/>
          <a:chExt cx="0" cy="0"/>
        </a:xfrm>
      </p:grpSpPr>
      <p:pic>
        <p:nvPicPr>
          <p:cNvPr id="14" name="Obraz 13">
            <a:extLst>
              <a:ext uri="{FF2B5EF4-FFF2-40B4-BE49-F238E27FC236}">
                <a16:creationId xmlns:a16="http://schemas.microsoft.com/office/drawing/2014/main" id="{7D5B73D0-5340-3243-A876-65C373812151}"/>
              </a:ext>
            </a:extLst>
          </p:cNvPr>
          <p:cNvPicPr>
            <a:picLocks noChangeAspect="1"/>
          </p:cNvPicPr>
          <p:nvPr userDrawn="1"/>
        </p:nvPicPr>
        <p:blipFill>
          <a:blip r:embed="rId2"/>
          <a:stretch>
            <a:fillRect/>
          </a:stretch>
        </p:blipFill>
        <p:spPr>
          <a:xfrm>
            <a:off x="8029575" y="0"/>
            <a:ext cx="16352840"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2819402" y="3473451"/>
            <a:ext cx="21551195"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2" name="Owal 11">
            <a:extLst>
              <a:ext uri="{FF2B5EF4-FFF2-40B4-BE49-F238E27FC236}">
                <a16:creationId xmlns:a16="http://schemas.microsoft.com/office/drawing/2014/main" id="{A237CBBB-74F6-144F-8A8A-E3116248F773}"/>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3" name="pole tekstowe 12">
            <a:extLst>
              <a:ext uri="{FF2B5EF4-FFF2-40B4-BE49-F238E27FC236}">
                <a16:creationId xmlns:a16="http://schemas.microsoft.com/office/drawing/2014/main" id="{F310A715-558E-4945-9FB6-2493F0B4ECF1}"/>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4145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pics">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id="{317A1DFA-23DE-A541-AD5E-8652EC0FAB97}"/>
              </a:ext>
            </a:extLst>
          </p:cNvPr>
          <p:cNvPicPr>
            <a:picLocks noChangeAspect="1"/>
          </p:cNvPicPr>
          <p:nvPr userDrawn="1"/>
        </p:nvPicPr>
        <p:blipFill>
          <a:blip r:embed="rId2"/>
          <a:stretch>
            <a:fillRect/>
          </a:stretch>
        </p:blipFill>
        <p:spPr>
          <a:xfrm>
            <a:off x="11429203" y="0"/>
            <a:ext cx="12953211"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2819401" y="3473451"/>
            <a:ext cx="10595284"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6" name="Picture Placeholder 2">
            <a:extLst>
              <a:ext uri="{FF2B5EF4-FFF2-40B4-BE49-F238E27FC236}">
                <a16:creationId xmlns:a16="http://schemas.microsoft.com/office/drawing/2014/main" id="{A8D1560D-C414-3645-9ADB-E4246296F2A8}"/>
              </a:ext>
            </a:extLst>
          </p:cNvPr>
          <p:cNvSpPr>
            <a:spLocks noGrp="1"/>
          </p:cNvSpPr>
          <p:nvPr>
            <p:ph type="pic" idx="22"/>
          </p:nvPr>
        </p:nvSpPr>
        <p:spPr>
          <a:xfrm>
            <a:off x="13787128" y="3473451"/>
            <a:ext cx="10595285"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0" name="Owal 9">
            <a:extLst>
              <a:ext uri="{FF2B5EF4-FFF2-40B4-BE49-F238E27FC236}">
                <a16:creationId xmlns:a16="http://schemas.microsoft.com/office/drawing/2014/main" id="{349B6353-05C9-1F40-A8F3-71969FFD0C82}"/>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ole tekstowe 11">
            <a:extLst>
              <a:ext uri="{FF2B5EF4-FFF2-40B4-BE49-F238E27FC236}">
                <a16:creationId xmlns:a16="http://schemas.microsoft.com/office/drawing/2014/main" id="{E8F768B4-AF4D-5242-8585-E63A8B99F7CD}"/>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2457020"/>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pics">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id="{317A1DFA-23DE-A541-AD5E-8652EC0FAB97}"/>
              </a:ext>
            </a:extLst>
          </p:cNvPr>
          <p:cNvPicPr>
            <a:picLocks noChangeAspect="1"/>
          </p:cNvPicPr>
          <p:nvPr userDrawn="1"/>
        </p:nvPicPr>
        <p:blipFill>
          <a:blip r:embed="rId2"/>
          <a:stretch>
            <a:fillRect/>
          </a:stretch>
        </p:blipFill>
        <p:spPr>
          <a:xfrm>
            <a:off x="15544800" y="0"/>
            <a:ext cx="8837614"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2819403" y="3473451"/>
            <a:ext cx="6886726"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6" name="Picture Placeholder 2">
            <a:extLst>
              <a:ext uri="{FF2B5EF4-FFF2-40B4-BE49-F238E27FC236}">
                <a16:creationId xmlns:a16="http://schemas.microsoft.com/office/drawing/2014/main" id="{A8D1560D-C414-3645-9ADB-E4246296F2A8}"/>
              </a:ext>
            </a:extLst>
          </p:cNvPr>
          <p:cNvSpPr>
            <a:spLocks noGrp="1"/>
          </p:cNvSpPr>
          <p:nvPr>
            <p:ph type="pic" idx="22"/>
          </p:nvPr>
        </p:nvSpPr>
        <p:spPr>
          <a:xfrm>
            <a:off x="10073405" y="3473451"/>
            <a:ext cx="6970866"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0" name="Owal 9">
            <a:extLst>
              <a:ext uri="{FF2B5EF4-FFF2-40B4-BE49-F238E27FC236}">
                <a16:creationId xmlns:a16="http://schemas.microsoft.com/office/drawing/2014/main" id="{349B6353-05C9-1F40-A8F3-71969FFD0C82}"/>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ole tekstowe 11">
            <a:extLst>
              <a:ext uri="{FF2B5EF4-FFF2-40B4-BE49-F238E27FC236}">
                <a16:creationId xmlns:a16="http://schemas.microsoft.com/office/drawing/2014/main" id="{E8F768B4-AF4D-5242-8585-E63A8B99F7CD}"/>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
        <p:nvSpPr>
          <p:cNvPr id="11" name="Picture Placeholder 2">
            <a:extLst>
              <a:ext uri="{FF2B5EF4-FFF2-40B4-BE49-F238E27FC236}">
                <a16:creationId xmlns:a16="http://schemas.microsoft.com/office/drawing/2014/main" id="{E15DFD21-E742-2944-AB17-9DCF6CE61427}"/>
              </a:ext>
            </a:extLst>
          </p:cNvPr>
          <p:cNvSpPr>
            <a:spLocks noGrp="1"/>
          </p:cNvSpPr>
          <p:nvPr>
            <p:ph type="pic" idx="23"/>
          </p:nvPr>
        </p:nvSpPr>
        <p:spPr>
          <a:xfrm>
            <a:off x="17411547" y="3473451"/>
            <a:ext cx="6970866" cy="8577872"/>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3" name="Prostokąt 12">
            <a:extLst>
              <a:ext uri="{FF2B5EF4-FFF2-40B4-BE49-F238E27FC236}">
                <a16:creationId xmlns:a16="http://schemas.microsoft.com/office/drawing/2014/main" id="{DCA1A2B0-3918-434A-952D-0B729D57BFA2}"/>
              </a:ext>
            </a:extLst>
          </p:cNvPr>
          <p:cNvSpPr/>
          <p:nvPr userDrawn="1"/>
        </p:nvSpPr>
        <p:spPr>
          <a:xfrm>
            <a:off x="17037099" y="-1664677"/>
            <a:ext cx="372442" cy="3724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Tree>
    <p:extLst>
      <p:ext uri="{BB962C8B-B14F-4D97-AF65-F5344CB8AC3E}">
        <p14:creationId xmlns:p14="http://schemas.microsoft.com/office/powerpoint/2010/main" val="309554332"/>
      </p:ext>
    </p:extLst>
  </p:cSld>
  <p:clrMapOvr>
    <a:masterClrMapping/>
  </p:clrMapOvr>
  <p:extLst>
    <p:ext uri="{DCECCB84-F9BA-43D5-87BE-67443E8EF086}">
      <p15:sldGuideLst xmlns:p15="http://schemas.microsoft.com/office/powerpoint/2012/main">
        <p15:guide id="1" pos="854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anoramic pic + description">
    <p:spTree>
      <p:nvGrpSpPr>
        <p:cNvPr id="1" name=""/>
        <p:cNvGrpSpPr/>
        <p:nvPr/>
      </p:nvGrpSpPr>
      <p:grpSpPr>
        <a:xfrm>
          <a:off x="0" y="0"/>
          <a:ext cx="0" cy="0"/>
          <a:chOff x="0" y="0"/>
          <a:chExt cx="0" cy="0"/>
        </a:xfrm>
      </p:grpSpPr>
      <p:pic>
        <p:nvPicPr>
          <p:cNvPr id="12" name="Obraz 11">
            <a:extLst>
              <a:ext uri="{FF2B5EF4-FFF2-40B4-BE49-F238E27FC236}">
                <a16:creationId xmlns:a16="http://schemas.microsoft.com/office/drawing/2014/main" id="{55079C82-8358-4D4D-992F-3AF1E65BF427}"/>
              </a:ext>
            </a:extLst>
          </p:cNvPr>
          <p:cNvPicPr>
            <a:picLocks noChangeAspect="1"/>
          </p:cNvPicPr>
          <p:nvPr userDrawn="1"/>
        </p:nvPicPr>
        <p:blipFill>
          <a:blip r:embed="rId2"/>
          <a:stretch>
            <a:fillRect/>
          </a:stretch>
        </p:blipFill>
        <p:spPr>
          <a:xfrm>
            <a:off x="9372601" y="0"/>
            <a:ext cx="15009814"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6738730" y="3473450"/>
            <a:ext cx="17631867" cy="8577873"/>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4" name="Symbol zastępczy tekstu 3">
            <a:extLst>
              <a:ext uri="{FF2B5EF4-FFF2-40B4-BE49-F238E27FC236}">
                <a16:creationId xmlns:a16="http://schemas.microsoft.com/office/drawing/2014/main" id="{5777EDDD-A650-CA48-880F-F749C4E0A660}"/>
              </a:ext>
            </a:extLst>
          </p:cNvPr>
          <p:cNvSpPr>
            <a:spLocks noGrp="1"/>
          </p:cNvSpPr>
          <p:nvPr>
            <p:ph type="body" sz="quarter" idx="22" hasCustomPrompt="1"/>
          </p:nvPr>
        </p:nvSpPr>
        <p:spPr>
          <a:xfrm>
            <a:off x="2819399" y="9629775"/>
            <a:ext cx="3322983" cy="2428875"/>
          </a:xfrm>
        </p:spPr>
        <p:txBody>
          <a:bodyPr anchor="b">
            <a:noAutofit/>
          </a:bodyPr>
          <a:lstStyle>
            <a:lvl1pPr>
              <a:lnSpc>
                <a:spcPct val="130000"/>
              </a:lnSpc>
              <a:defRPr sz="2200" b="0"/>
            </a:lvl1pPr>
          </a:lstStyle>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p:txBody>
      </p:sp>
      <p:sp>
        <p:nvSpPr>
          <p:cNvPr id="7" name="Owal 6">
            <a:extLst>
              <a:ext uri="{FF2B5EF4-FFF2-40B4-BE49-F238E27FC236}">
                <a16:creationId xmlns:a16="http://schemas.microsoft.com/office/drawing/2014/main" id="{D9099F6F-8204-8B49-A6BE-2F780149AFAF}"/>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8" name="pole tekstowe 7">
            <a:extLst>
              <a:ext uri="{FF2B5EF4-FFF2-40B4-BE49-F238E27FC236}">
                <a16:creationId xmlns:a16="http://schemas.microsoft.com/office/drawing/2014/main" id="{E77A4F0D-B07F-1743-9417-EA4F9D0AB856}"/>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396968"/>
      </p:ext>
    </p:extLst>
  </p:cSld>
  <p:clrMapOvr>
    <a:masterClrMapping/>
  </p:clrMapOvr>
  <p:extLst>
    <p:ext uri="{DCECCB84-F9BA-43D5-87BE-67443E8EF086}">
      <p15:sldGuideLst xmlns:p15="http://schemas.microsoft.com/office/powerpoint/2012/main">
        <p15:guide id="1" pos="176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pics + description">
    <p:spTree>
      <p:nvGrpSpPr>
        <p:cNvPr id="1" name=""/>
        <p:cNvGrpSpPr/>
        <p:nvPr/>
      </p:nvGrpSpPr>
      <p:grpSpPr>
        <a:xfrm>
          <a:off x="0" y="0"/>
          <a:ext cx="0" cy="0"/>
          <a:chOff x="0" y="0"/>
          <a:chExt cx="0" cy="0"/>
        </a:xfrm>
      </p:grpSpPr>
      <p:pic>
        <p:nvPicPr>
          <p:cNvPr id="7" name="Obraz 6">
            <a:extLst>
              <a:ext uri="{FF2B5EF4-FFF2-40B4-BE49-F238E27FC236}">
                <a16:creationId xmlns:a16="http://schemas.microsoft.com/office/drawing/2014/main" id="{AEECC9F8-0F79-9449-B7F9-8B35B325A17A}"/>
              </a:ext>
            </a:extLst>
          </p:cNvPr>
          <p:cNvPicPr>
            <a:picLocks noChangeAspect="1"/>
          </p:cNvPicPr>
          <p:nvPr userDrawn="1"/>
        </p:nvPicPr>
        <p:blipFill>
          <a:blip r:embed="rId2"/>
          <a:stretch>
            <a:fillRect/>
          </a:stretch>
        </p:blipFill>
        <p:spPr>
          <a:xfrm>
            <a:off x="11429203" y="0"/>
            <a:ext cx="12953211"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8" name="Owal 7">
            <a:extLst>
              <a:ext uri="{FF2B5EF4-FFF2-40B4-BE49-F238E27FC236}">
                <a16:creationId xmlns:a16="http://schemas.microsoft.com/office/drawing/2014/main" id="{88644847-4589-7F4F-9CC3-4051D060C5D4}"/>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0" name="pole tekstowe 9">
            <a:extLst>
              <a:ext uri="{FF2B5EF4-FFF2-40B4-BE49-F238E27FC236}">
                <a16:creationId xmlns:a16="http://schemas.microsoft.com/office/drawing/2014/main" id="{9F2D52E1-085F-C140-AAF2-276BF3323873}"/>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
        <p:nvSpPr>
          <p:cNvPr id="12" name="Symbol zastępczy tekstu 3">
            <a:extLst>
              <a:ext uri="{FF2B5EF4-FFF2-40B4-BE49-F238E27FC236}">
                <a16:creationId xmlns:a16="http://schemas.microsoft.com/office/drawing/2014/main" id="{62E92D27-3634-2D4A-BC43-168FF2C93D9D}"/>
              </a:ext>
            </a:extLst>
          </p:cNvPr>
          <p:cNvSpPr>
            <a:spLocks noGrp="1"/>
          </p:cNvSpPr>
          <p:nvPr>
            <p:ph type="body" sz="quarter" idx="23" hasCustomPrompt="1"/>
          </p:nvPr>
        </p:nvSpPr>
        <p:spPr>
          <a:xfrm>
            <a:off x="2819402" y="10888043"/>
            <a:ext cx="7949035" cy="1151558"/>
          </a:xfrm>
        </p:spPr>
        <p:txBody>
          <a:bodyPr anchor="t">
            <a:noAutofit/>
          </a:bodyPr>
          <a:lstStyle>
            <a:lvl1pPr marL="0" marR="0" indent="0" algn="l" defTabSz="1828709" rtl="0" eaLnBrk="1" fontAlgn="auto" latinLnBrk="0" hangingPunct="1">
              <a:lnSpc>
                <a:spcPct val="12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a:p>
            <a:pPr lvl="0"/>
            <a:endParaRPr lang="pl-PL" dirty="0"/>
          </a:p>
        </p:txBody>
      </p:sp>
      <p:sp>
        <p:nvSpPr>
          <p:cNvPr id="13" name="Symbol zastępczy tekstu 3">
            <a:extLst>
              <a:ext uri="{FF2B5EF4-FFF2-40B4-BE49-F238E27FC236}">
                <a16:creationId xmlns:a16="http://schemas.microsoft.com/office/drawing/2014/main" id="{79AF388E-DCAB-9442-AF93-4975B505E32A}"/>
              </a:ext>
            </a:extLst>
          </p:cNvPr>
          <p:cNvSpPr>
            <a:spLocks noGrp="1"/>
          </p:cNvSpPr>
          <p:nvPr>
            <p:ph type="body" sz="quarter" idx="24" hasCustomPrompt="1"/>
          </p:nvPr>
        </p:nvSpPr>
        <p:spPr>
          <a:xfrm>
            <a:off x="13931290" y="10888043"/>
            <a:ext cx="7949035" cy="1151558"/>
          </a:xfrm>
        </p:spPr>
        <p:txBody>
          <a:bodyPr anchor="t">
            <a:noAutofit/>
          </a:bodyPr>
          <a:lstStyle>
            <a:lvl1pPr marL="0" marR="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a:p>
            <a:pPr lvl="0"/>
            <a:endParaRPr lang="pl-PL" dirty="0"/>
          </a:p>
        </p:txBody>
      </p:sp>
      <p:sp>
        <p:nvSpPr>
          <p:cNvPr id="14" name="Picture Placeholder 2">
            <a:extLst>
              <a:ext uri="{FF2B5EF4-FFF2-40B4-BE49-F238E27FC236}">
                <a16:creationId xmlns:a16="http://schemas.microsoft.com/office/drawing/2014/main" id="{9C910885-D2BC-D544-A02A-949D3BFCEDC9}"/>
              </a:ext>
            </a:extLst>
          </p:cNvPr>
          <p:cNvSpPr>
            <a:spLocks noGrp="1"/>
          </p:cNvSpPr>
          <p:nvPr>
            <p:ph type="pic" idx="21"/>
          </p:nvPr>
        </p:nvSpPr>
        <p:spPr>
          <a:xfrm>
            <a:off x="2819401" y="3473451"/>
            <a:ext cx="10595284" cy="6878088"/>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5" name="Picture Placeholder 2">
            <a:extLst>
              <a:ext uri="{FF2B5EF4-FFF2-40B4-BE49-F238E27FC236}">
                <a16:creationId xmlns:a16="http://schemas.microsoft.com/office/drawing/2014/main" id="{C1DD7C27-E06E-9C47-B21F-0B7B020C8E11}"/>
              </a:ext>
            </a:extLst>
          </p:cNvPr>
          <p:cNvSpPr>
            <a:spLocks noGrp="1"/>
          </p:cNvSpPr>
          <p:nvPr>
            <p:ph type="pic" idx="22"/>
          </p:nvPr>
        </p:nvSpPr>
        <p:spPr>
          <a:xfrm>
            <a:off x="13787128" y="3473451"/>
            <a:ext cx="10595285" cy="6878088"/>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Tree>
    <p:extLst>
      <p:ext uri="{BB962C8B-B14F-4D97-AF65-F5344CB8AC3E}">
        <p14:creationId xmlns:p14="http://schemas.microsoft.com/office/powerpoint/2010/main" val="88341589"/>
      </p:ext>
    </p:extLst>
  </p:cSld>
  <p:clrMapOvr>
    <a:masterClrMapping/>
  </p:clrMapOvr>
  <p:extLst>
    <p:ext uri="{DCECCB84-F9BA-43D5-87BE-67443E8EF086}">
      <p15:sldGuideLst xmlns:p15="http://schemas.microsoft.com/office/powerpoint/2012/main">
        <p15:guide id="1" pos="8541"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pics + description">
    <p:spTree>
      <p:nvGrpSpPr>
        <p:cNvPr id="1" name=""/>
        <p:cNvGrpSpPr/>
        <p:nvPr/>
      </p:nvGrpSpPr>
      <p:grpSpPr>
        <a:xfrm>
          <a:off x="0" y="0"/>
          <a:ext cx="0" cy="0"/>
          <a:chOff x="0" y="0"/>
          <a:chExt cx="0" cy="0"/>
        </a:xfrm>
      </p:grpSpPr>
      <p:pic>
        <p:nvPicPr>
          <p:cNvPr id="8" name="Obraz 7">
            <a:extLst>
              <a:ext uri="{FF2B5EF4-FFF2-40B4-BE49-F238E27FC236}">
                <a16:creationId xmlns:a16="http://schemas.microsoft.com/office/drawing/2014/main" id="{317A1DFA-23DE-A541-AD5E-8652EC0FAB97}"/>
              </a:ext>
            </a:extLst>
          </p:cNvPr>
          <p:cNvPicPr>
            <a:picLocks noChangeAspect="1"/>
          </p:cNvPicPr>
          <p:nvPr userDrawn="1"/>
        </p:nvPicPr>
        <p:blipFill>
          <a:blip r:embed="rId2"/>
          <a:stretch>
            <a:fillRect/>
          </a:stretch>
        </p:blipFill>
        <p:spPr>
          <a:xfrm>
            <a:off x="15544800" y="0"/>
            <a:ext cx="8837614" cy="13716000"/>
          </a:xfrm>
          <a:prstGeom prst="rect">
            <a:avLst/>
          </a:prstGeom>
        </p:spPr>
      </p:pic>
      <p:sp>
        <p:nvSpPr>
          <p:cNvPr id="2" name="Title 1"/>
          <p:cNvSpPr>
            <a:spLocks noGrp="1"/>
          </p:cNvSpPr>
          <p:nvPr>
            <p:ph type="title" hasCustomPrompt="1"/>
          </p:nvPr>
        </p:nvSpPr>
        <p:spPr>
          <a:xfrm>
            <a:off x="2819402" y="1187449"/>
            <a:ext cx="8609801" cy="1913560"/>
          </a:xfrm>
        </p:spPr>
        <p:txBody>
          <a:bodyPr>
            <a:normAutofit/>
          </a:bodyPr>
          <a:lstStyle>
            <a:lvl1pPr>
              <a:defRPr sz="4800"/>
            </a:lvl1pPr>
          </a:lstStyle>
          <a:p>
            <a:r>
              <a:rPr lang="pl-PL" dirty="0" err="1"/>
              <a:t>Title</a:t>
            </a:r>
            <a:endParaRPr lang="en-US" dirty="0"/>
          </a:p>
        </p:txBody>
      </p:sp>
      <p:sp>
        <p:nvSpPr>
          <p:cNvPr id="9" name="Picture Placeholder 2">
            <a:extLst>
              <a:ext uri="{FF2B5EF4-FFF2-40B4-BE49-F238E27FC236}">
                <a16:creationId xmlns:a16="http://schemas.microsoft.com/office/drawing/2014/main" id="{D55787D8-64D6-3A40-B3AF-8036AF6C743F}"/>
              </a:ext>
            </a:extLst>
          </p:cNvPr>
          <p:cNvSpPr>
            <a:spLocks noGrp="1"/>
          </p:cNvSpPr>
          <p:nvPr>
            <p:ph type="pic" idx="21"/>
          </p:nvPr>
        </p:nvSpPr>
        <p:spPr>
          <a:xfrm>
            <a:off x="2819403" y="3473451"/>
            <a:ext cx="6886726" cy="6878088"/>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6" name="Picture Placeholder 2">
            <a:extLst>
              <a:ext uri="{FF2B5EF4-FFF2-40B4-BE49-F238E27FC236}">
                <a16:creationId xmlns:a16="http://schemas.microsoft.com/office/drawing/2014/main" id="{A8D1560D-C414-3645-9ADB-E4246296F2A8}"/>
              </a:ext>
            </a:extLst>
          </p:cNvPr>
          <p:cNvSpPr>
            <a:spLocks noGrp="1"/>
          </p:cNvSpPr>
          <p:nvPr>
            <p:ph type="pic" idx="22"/>
          </p:nvPr>
        </p:nvSpPr>
        <p:spPr>
          <a:xfrm>
            <a:off x="10073405" y="3473451"/>
            <a:ext cx="6970866" cy="6878088"/>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0" name="Owal 9">
            <a:extLst>
              <a:ext uri="{FF2B5EF4-FFF2-40B4-BE49-F238E27FC236}">
                <a16:creationId xmlns:a16="http://schemas.microsoft.com/office/drawing/2014/main" id="{349B6353-05C9-1F40-A8F3-71969FFD0C82}"/>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ole tekstowe 11">
            <a:extLst>
              <a:ext uri="{FF2B5EF4-FFF2-40B4-BE49-F238E27FC236}">
                <a16:creationId xmlns:a16="http://schemas.microsoft.com/office/drawing/2014/main" id="{E8F768B4-AF4D-5242-8585-E63A8B99F7CD}"/>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
        <p:nvSpPr>
          <p:cNvPr id="11" name="Picture Placeholder 2">
            <a:extLst>
              <a:ext uri="{FF2B5EF4-FFF2-40B4-BE49-F238E27FC236}">
                <a16:creationId xmlns:a16="http://schemas.microsoft.com/office/drawing/2014/main" id="{E15DFD21-E742-2944-AB17-9DCF6CE61427}"/>
              </a:ext>
            </a:extLst>
          </p:cNvPr>
          <p:cNvSpPr>
            <a:spLocks noGrp="1"/>
          </p:cNvSpPr>
          <p:nvPr>
            <p:ph type="pic" idx="23"/>
          </p:nvPr>
        </p:nvSpPr>
        <p:spPr>
          <a:xfrm>
            <a:off x="17411547" y="3473451"/>
            <a:ext cx="6970866" cy="6878088"/>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3" name="Prostokąt 12">
            <a:extLst>
              <a:ext uri="{FF2B5EF4-FFF2-40B4-BE49-F238E27FC236}">
                <a16:creationId xmlns:a16="http://schemas.microsoft.com/office/drawing/2014/main" id="{DCA1A2B0-3918-434A-952D-0B729D57BFA2}"/>
              </a:ext>
            </a:extLst>
          </p:cNvPr>
          <p:cNvSpPr/>
          <p:nvPr userDrawn="1"/>
        </p:nvSpPr>
        <p:spPr>
          <a:xfrm>
            <a:off x="17037099" y="-1664677"/>
            <a:ext cx="372442" cy="3724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5" name="Symbol zastępczy tekstu 3">
            <a:extLst>
              <a:ext uri="{FF2B5EF4-FFF2-40B4-BE49-F238E27FC236}">
                <a16:creationId xmlns:a16="http://schemas.microsoft.com/office/drawing/2014/main" id="{4B9D69FA-CE7C-3A45-A2DB-5C744905A51D}"/>
              </a:ext>
            </a:extLst>
          </p:cNvPr>
          <p:cNvSpPr>
            <a:spLocks noGrp="1"/>
          </p:cNvSpPr>
          <p:nvPr>
            <p:ph type="body" sz="quarter" idx="24" hasCustomPrompt="1"/>
          </p:nvPr>
        </p:nvSpPr>
        <p:spPr>
          <a:xfrm>
            <a:off x="2819403" y="10888043"/>
            <a:ext cx="6381748" cy="1151558"/>
          </a:xfrm>
        </p:spPr>
        <p:txBody>
          <a:bodyPr anchor="t">
            <a:noAutofit/>
          </a:bodyPr>
          <a:lstStyle>
            <a:lvl1pPr marL="0" marR="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a:p>
            <a:pPr lvl="0"/>
            <a:endParaRPr lang="pl-PL" dirty="0"/>
          </a:p>
        </p:txBody>
      </p:sp>
      <p:sp>
        <p:nvSpPr>
          <p:cNvPr id="16" name="Symbol zastępczy tekstu 3">
            <a:extLst>
              <a:ext uri="{FF2B5EF4-FFF2-40B4-BE49-F238E27FC236}">
                <a16:creationId xmlns:a16="http://schemas.microsoft.com/office/drawing/2014/main" id="{A690D79B-BDC7-334D-B37A-343D041D506E}"/>
              </a:ext>
            </a:extLst>
          </p:cNvPr>
          <p:cNvSpPr>
            <a:spLocks noGrp="1"/>
          </p:cNvSpPr>
          <p:nvPr>
            <p:ph type="body" sz="quarter" idx="25" hasCustomPrompt="1"/>
          </p:nvPr>
        </p:nvSpPr>
        <p:spPr>
          <a:xfrm>
            <a:off x="10073405" y="10888043"/>
            <a:ext cx="6381748" cy="1151558"/>
          </a:xfrm>
        </p:spPr>
        <p:txBody>
          <a:bodyPr anchor="t">
            <a:noAutofit/>
          </a:bodyPr>
          <a:lstStyle>
            <a:lvl1pPr marL="0" marR="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a:p>
            <a:pPr lvl="0"/>
            <a:endParaRPr lang="pl-PL" dirty="0"/>
          </a:p>
        </p:txBody>
      </p:sp>
      <p:sp>
        <p:nvSpPr>
          <p:cNvPr id="17" name="Symbol zastępczy tekstu 3">
            <a:extLst>
              <a:ext uri="{FF2B5EF4-FFF2-40B4-BE49-F238E27FC236}">
                <a16:creationId xmlns:a16="http://schemas.microsoft.com/office/drawing/2014/main" id="{1CFDB0CD-AD62-C243-8E00-2E1451CC56E6}"/>
              </a:ext>
            </a:extLst>
          </p:cNvPr>
          <p:cNvSpPr>
            <a:spLocks noGrp="1"/>
          </p:cNvSpPr>
          <p:nvPr>
            <p:ph type="body" sz="quarter" idx="26" hasCustomPrompt="1"/>
          </p:nvPr>
        </p:nvSpPr>
        <p:spPr>
          <a:xfrm>
            <a:off x="17417180" y="10888043"/>
            <a:ext cx="6381748" cy="1151558"/>
          </a:xfrm>
        </p:spPr>
        <p:txBody>
          <a:bodyPr anchor="t">
            <a:noAutofit/>
          </a:bodyPr>
          <a:lstStyle>
            <a:lvl1pPr marL="0" marR="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endParaRPr lang="pl-PL" dirty="0"/>
          </a:p>
          <a:p>
            <a:pPr lvl="0"/>
            <a:endParaRPr lang="pl-PL" dirty="0"/>
          </a:p>
        </p:txBody>
      </p:sp>
    </p:spTree>
    <p:extLst>
      <p:ext uri="{BB962C8B-B14F-4D97-AF65-F5344CB8AC3E}">
        <p14:creationId xmlns:p14="http://schemas.microsoft.com/office/powerpoint/2010/main" val="3080185803"/>
      </p:ext>
    </p:extLst>
  </p:cSld>
  <p:clrMapOvr>
    <a:masterClrMapping/>
  </p:clrMapOvr>
  <p:extLst>
    <p:ext uri="{DCECCB84-F9BA-43D5-87BE-67443E8EF086}">
      <p15:sldGuideLst xmlns:p15="http://schemas.microsoft.com/office/powerpoint/2012/main">
        <p15:guide id="1" pos="8541"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page">
    <p:bg>
      <p:bgPr>
        <a:solidFill>
          <a:srgbClr val="0041D0"/>
        </a:solidFill>
        <a:effectLst/>
      </p:bgPr>
    </p:bg>
    <p:spTree>
      <p:nvGrpSpPr>
        <p:cNvPr id="1" name=""/>
        <p:cNvGrpSpPr/>
        <p:nvPr/>
      </p:nvGrpSpPr>
      <p:grpSpPr>
        <a:xfrm>
          <a:off x="0" y="0"/>
          <a:ext cx="0" cy="0"/>
          <a:chOff x="0" y="0"/>
          <a:chExt cx="0" cy="0"/>
        </a:xfrm>
      </p:grpSpPr>
      <p:sp>
        <p:nvSpPr>
          <p:cNvPr id="12" name="Prostokąt 11">
            <a:extLst>
              <a:ext uri="{FF2B5EF4-FFF2-40B4-BE49-F238E27FC236}">
                <a16:creationId xmlns:a16="http://schemas.microsoft.com/office/drawing/2014/main" id="{87623172-2130-CC45-8067-B0A4E9818BEC}"/>
              </a:ext>
            </a:extLst>
          </p:cNvPr>
          <p:cNvSpPr/>
          <p:nvPr userDrawn="1"/>
        </p:nvSpPr>
        <p:spPr>
          <a:xfrm>
            <a:off x="19236871" y="11471274"/>
            <a:ext cx="4750889" cy="178752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Title 1"/>
          <p:cNvSpPr>
            <a:spLocks noGrp="1"/>
          </p:cNvSpPr>
          <p:nvPr>
            <p:ph type="ctrTitle" hasCustomPrompt="1"/>
          </p:nvPr>
        </p:nvSpPr>
        <p:spPr>
          <a:xfrm>
            <a:off x="950061" y="4665197"/>
            <a:ext cx="10608587" cy="4775200"/>
          </a:xfrm>
        </p:spPr>
        <p:txBody>
          <a:bodyPr anchor="ctr">
            <a:normAutofit/>
          </a:bodyPr>
          <a:lstStyle>
            <a:lvl1pPr algn="l">
              <a:defRPr sz="6400">
                <a:solidFill>
                  <a:schemeClr val="bg1"/>
                </a:solidFill>
              </a:defRPr>
            </a:lvl1pPr>
          </a:lstStyle>
          <a:p>
            <a:r>
              <a:rPr lang="pl-PL" dirty="0" err="1"/>
              <a:t>Thank</a:t>
            </a:r>
            <a:r>
              <a:rPr lang="pl-PL" dirty="0"/>
              <a:t> </a:t>
            </a:r>
            <a:r>
              <a:rPr lang="pl-PL" dirty="0" err="1"/>
              <a:t>you</a:t>
            </a:r>
            <a:r>
              <a:rPr lang="pl-PL" dirty="0"/>
              <a:t> for </a:t>
            </a:r>
            <a:r>
              <a:rPr lang="pl-PL" dirty="0" err="1"/>
              <a:t>your</a:t>
            </a:r>
            <a:r>
              <a:rPr lang="pl-PL" dirty="0"/>
              <a:t> </a:t>
            </a:r>
            <a:r>
              <a:rPr lang="pl-PL" dirty="0" err="1"/>
              <a:t>attention</a:t>
            </a:r>
            <a:r>
              <a:rPr lang="pl-PL" dirty="0"/>
              <a:t>!</a:t>
            </a:r>
            <a:endParaRPr lang="en-US" dirty="0"/>
          </a:p>
        </p:txBody>
      </p:sp>
      <p:sp>
        <p:nvSpPr>
          <p:cNvPr id="13" name="Symbol zastępczy tekstu 12">
            <a:extLst>
              <a:ext uri="{FF2B5EF4-FFF2-40B4-BE49-F238E27FC236}">
                <a16:creationId xmlns:a16="http://schemas.microsoft.com/office/drawing/2014/main" id="{ED5339F4-C9E5-684D-8556-F5CB6CC3F2F9}"/>
              </a:ext>
            </a:extLst>
          </p:cNvPr>
          <p:cNvSpPr>
            <a:spLocks noGrp="1"/>
          </p:cNvSpPr>
          <p:nvPr>
            <p:ph type="body" sz="quarter" idx="12" hasCustomPrompt="1"/>
          </p:nvPr>
        </p:nvSpPr>
        <p:spPr>
          <a:xfrm>
            <a:off x="12190414" y="9931400"/>
            <a:ext cx="6301470" cy="2795588"/>
          </a:xfrm>
        </p:spPr>
        <p:txBody>
          <a:bodyPr anchor="b">
            <a:normAutofit/>
          </a:bodyPr>
          <a:lstStyle>
            <a:lvl1pPr>
              <a:lnSpc>
                <a:spcPct val="120000"/>
              </a:lnSpc>
              <a:defRPr sz="2800" b="0" baseline="0">
                <a:solidFill>
                  <a:schemeClr val="bg1"/>
                </a:solidFill>
                <a:latin typeface="+mn-lt"/>
              </a:defRPr>
            </a:lvl1pPr>
          </a:lstStyle>
          <a:p>
            <a:pPr lvl="0"/>
            <a:r>
              <a:rPr lang="pl-PL" dirty="0" err="1"/>
              <a:t>Rector’s</a:t>
            </a:r>
            <a:r>
              <a:rPr lang="pl-PL" dirty="0"/>
              <a:t> Office </a:t>
            </a:r>
            <a:br>
              <a:rPr lang="pl-PL" dirty="0"/>
            </a:br>
            <a:r>
              <a:rPr lang="pl-PL" dirty="0"/>
              <a:t>of the University of Gdańsk</a:t>
            </a:r>
          </a:p>
          <a:p>
            <a:pPr lvl="0"/>
            <a:r>
              <a:rPr lang="pl-PL" dirty="0"/>
              <a:t>ul. Jana Bażyńskiego 8</a:t>
            </a:r>
            <a:br>
              <a:rPr lang="pl-PL" dirty="0"/>
            </a:br>
            <a:r>
              <a:rPr lang="pl-PL" dirty="0"/>
              <a:t>80-309 Gdańsk</a:t>
            </a:r>
          </a:p>
          <a:p>
            <a:pPr lvl="0"/>
            <a:r>
              <a:rPr lang="pl-PL" dirty="0"/>
              <a:t>+48 58 523 30 00</a:t>
            </a:r>
          </a:p>
        </p:txBody>
      </p:sp>
      <p:sp>
        <p:nvSpPr>
          <p:cNvPr id="14" name="Symbol zastępczy tekstu 12">
            <a:extLst>
              <a:ext uri="{FF2B5EF4-FFF2-40B4-BE49-F238E27FC236}">
                <a16:creationId xmlns:a16="http://schemas.microsoft.com/office/drawing/2014/main" id="{CD828EE9-43CA-DE4E-9908-53409E8A04DD}"/>
              </a:ext>
            </a:extLst>
          </p:cNvPr>
          <p:cNvSpPr>
            <a:spLocks noGrp="1"/>
          </p:cNvSpPr>
          <p:nvPr>
            <p:ph type="body" sz="quarter" idx="13" hasCustomPrompt="1"/>
          </p:nvPr>
        </p:nvSpPr>
        <p:spPr>
          <a:xfrm>
            <a:off x="19768457" y="9931400"/>
            <a:ext cx="3474315" cy="2795588"/>
          </a:xfrm>
        </p:spPr>
        <p:txBody>
          <a:bodyPr anchor="b">
            <a:normAutofit/>
          </a:bodyPr>
          <a:lstStyle>
            <a:lvl1pPr>
              <a:lnSpc>
                <a:spcPct val="120000"/>
              </a:lnSpc>
              <a:defRPr sz="3200" b="0" baseline="0">
                <a:solidFill>
                  <a:schemeClr val="bg1"/>
                </a:solidFill>
                <a:latin typeface="+mn-lt"/>
              </a:defRPr>
            </a:lvl1pPr>
          </a:lstStyle>
          <a:p>
            <a:pPr lvl="0"/>
            <a:r>
              <a:rPr lang="pl-PL" dirty="0" err="1"/>
              <a:t>www.en.ug.edu.pl</a:t>
            </a:r>
            <a:endParaRPr lang="pl-PL" dirty="0"/>
          </a:p>
        </p:txBody>
      </p:sp>
      <p:pic>
        <p:nvPicPr>
          <p:cNvPr id="3" name="Obraz 2">
            <a:extLst>
              <a:ext uri="{FF2B5EF4-FFF2-40B4-BE49-F238E27FC236}">
                <a16:creationId xmlns:a16="http://schemas.microsoft.com/office/drawing/2014/main" id="{C7053E0A-1EEA-334A-B5FA-216691B9BA5D}"/>
              </a:ext>
            </a:extLst>
          </p:cNvPr>
          <p:cNvPicPr>
            <a:picLocks noChangeAspect="1"/>
          </p:cNvPicPr>
          <p:nvPr userDrawn="1"/>
        </p:nvPicPr>
        <p:blipFill>
          <a:blip r:embed="rId2"/>
          <a:stretch>
            <a:fillRect/>
          </a:stretch>
        </p:blipFill>
        <p:spPr>
          <a:xfrm>
            <a:off x="950061" y="1011237"/>
            <a:ext cx="3390900" cy="1562100"/>
          </a:xfrm>
          <a:prstGeom prst="rect">
            <a:avLst/>
          </a:prstGeom>
        </p:spPr>
      </p:pic>
    </p:spTree>
    <p:extLst>
      <p:ext uri="{BB962C8B-B14F-4D97-AF65-F5344CB8AC3E}">
        <p14:creationId xmlns:p14="http://schemas.microsoft.com/office/powerpoint/2010/main" val="254518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ng text">
    <p:spTree>
      <p:nvGrpSpPr>
        <p:cNvPr id="1" name=""/>
        <p:cNvGrpSpPr/>
        <p:nvPr/>
      </p:nvGrpSpPr>
      <p:grpSpPr>
        <a:xfrm>
          <a:off x="0" y="0"/>
          <a:ext cx="0" cy="0"/>
          <a:chOff x="0" y="0"/>
          <a:chExt cx="0" cy="0"/>
        </a:xfrm>
      </p:grpSpPr>
      <p:pic>
        <p:nvPicPr>
          <p:cNvPr id="10" name="Obraz 9">
            <a:extLst>
              <a:ext uri="{FF2B5EF4-FFF2-40B4-BE49-F238E27FC236}">
                <a16:creationId xmlns:a16="http://schemas.microsoft.com/office/drawing/2014/main" id="{9D6DF4E6-37C4-634F-B9AF-4804D08E4266}"/>
              </a:ext>
            </a:extLst>
          </p:cNvPr>
          <p:cNvPicPr>
            <a:picLocks noChangeAspect="1"/>
          </p:cNvPicPr>
          <p:nvPr userDrawn="1"/>
        </p:nvPicPr>
        <p:blipFill>
          <a:blip r:embed="rId2"/>
          <a:stretch>
            <a:fillRect/>
          </a:stretch>
        </p:blipFill>
        <p:spPr>
          <a:xfrm>
            <a:off x="15251113" y="0"/>
            <a:ext cx="9131300" cy="137160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6" name="Symbol zastępczy tekstu 5">
            <a:extLst>
              <a:ext uri="{FF2B5EF4-FFF2-40B4-BE49-F238E27FC236}">
                <a16:creationId xmlns:a16="http://schemas.microsoft.com/office/drawing/2014/main" id="{869E3B29-86D5-EA4C-8127-3998B5DB8BF1}"/>
              </a:ext>
            </a:extLst>
          </p:cNvPr>
          <p:cNvSpPr>
            <a:spLocks noGrp="1"/>
          </p:cNvSpPr>
          <p:nvPr>
            <p:ph type="body" sz="quarter" idx="15"/>
          </p:nvPr>
        </p:nvSpPr>
        <p:spPr>
          <a:xfrm>
            <a:off x="2804319" y="3473450"/>
            <a:ext cx="18732500" cy="1913560"/>
          </a:xfrm>
        </p:spPr>
        <p:txBody>
          <a:bodyPr>
            <a:normAutofit/>
          </a:bodyPr>
          <a:lstStyle>
            <a:lvl1pPr>
              <a:lnSpc>
                <a:spcPct val="110000"/>
              </a:lnSpc>
              <a:defRPr sz="3600"/>
            </a:lvl1pPr>
          </a:lstStyle>
          <a:p>
            <a:pPr lvl="0"/>
            <a:endParaRPr lang="pl-PL" dirty="0"/>
          </a:p>
        </p:txBody>
      </p:sp>
      <p:sp>
        <p:nvSpPr>
          <p:cNvPr id="16" name="Symbol zastępczy tekstu 15">
            <a:extLst>
              <a:ext uri="{FF2B5EF4-FFF2-40B4-BE49-F238E27FC236}">
                <a16:creationId xmlns:a16="http://schemas.microsoft.com/office/drawing/2014/main" id="{D6034778-CB20-1E4C-93DD-5932529AAFB0}"/>
              </a:ext>
            </a:extLst>
          </p:cNvPr>
          <p:cNvSpPr>
            <a:spLocks noGrp="1"/>
          </p:cNvSpPr>
          <p:nvPr>
            <p:ph type="body" sz="quarter" idx="17" hasCustomPrompt="1"/>
          </p:nvPr>
        </p:nvSpPr>
        <p:spPr>
          <a:xfrm>
            <a:off x="2819399" y="5861537"/>
            <a:ext cx="18717419" cy="6166339"/>
          </a:xfrm>
        </p:spPr>
        <p:txBody>
          <a:bodyPr>
            <a:normAutofit/>
          </a:bodyPr>
          <a:lstStyle>
            <a:lvl1pPr>
              <a:lnSpc>
                <a:spcPct val="110000"/>
              </a:lnSpc>
              <a:defRPr sz="3200" b="0"/>
            </a:lvl1pPr>
          </a:lstStyle>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nibh</a:t>
            </a:r>
            <a:r>
              <a:rPr lang="pl-PL" dirty="0"/>
              <a:t> </a:t>
            </a:r>
            <a:r>
              <a:rPr lang="pl-PL" dirty="0" err="1"/>
              <a:t>euismod</a:t>
            </a:r>
            <a:r>
              <a:rPr lang="pl-PL" dirty="0"/>
              <a:t> </a:t>
            </a:r>
            <a:r>
              <a:rPr lang="pl-PL" dirty="0" err="1"/>
              <a:t>tincidunt</a:t>
            </a:r>
            <a:r>
              <a:rPr lang="pl-PL" dirty="0"/>
              <a:t> </a:t>
            </a:r>
            <a:r>
              <a:rPr lang="pl-PL" dirty="0" err="1"/>
              <a:t>ut</a:t>
            </a:r>
            <a:r>
              <a:rPr lang="pl-PL" dirty="0"/>
              <a:t> </a:t>
            </a:r>
            <a:r>
              <a:rPr lang="pl-PL" dirty="0" err="1"/>
              <a:t>laoreet</a:t>
            </a:r>
            <a:r>
              <a:rPr lang="pl-PL" dirty="0"/>
              <a:t> </a:t>
            </a:r>
            <a:r>
              <a:rPr lang="pl-PL" dirty="0" err="1"/>
              <a:t>dolore</a:t>
            </a:r>
            <a:r>
              <a:rPr lang="pl-PL" dirty="0"/>
              <a:t> </a:t>
            </a:r>
            <a:r>
              <a:rPr lang="pl-PL" dirty="0" err="1"/>
              <a:t>magna</a:t>
            </a:r>
            <a:r>
              <a:rPr lang="pl-PL" dirty="0"/>
              <a:t> </a:t>
            </a:r>
            <a:r>
              <a:rPr lang="pl-PL" dirty="0" err="1"/>
              <a:t>aliquam</a:t>
            </a:r>
            <a:r>
              <a:rPr lang="pl-PL" dirty="0"/>
              <a:t> </a:t>
            </a:r>
            <a:r>
              <a:rPr lang="pl-PL" dirty="0" err="1"/>
              <a:t>erat</a:t>
            </a:r>
            <a:r>
              <a:rPr lang="pl-PL" dirty="0"/>
              <a:t> </a:t>
            </a:r>
            <a:r>
              <a:rPr lang="pl-PL" dirty="0" err="1"/>
              <a:t>volutpat</a:t>
            </a:r>
            <a:r>
              <a:rPr lang="pl-PL" dirty="0"/>
              <a:t>. </a:t>
            </a:r>
            <a:r>
              <a:rPr lang="pl-PL" dirty="0" err="1"/>
              <a:t>Ut</a:t>
            </a:r>
            <a:r>
              <a:rPr lang="pl-PL" dirty="0"/>
              <a:t> wisi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a:t>
            </a:r>
            <a:r>
              <a:rPr lang="pl-PL" dirty="0"/>
              <a:t> </a:t>
            </a:r>
            <a:r>
              <a:rPr lang="pl-PL" dirty="0" err="1"/>
              <a:t>tation</a:t>
            </a:r>
            <a:r>
              <a:rPr lang="pl-PL" dirty="0"/>
              <a:t> </a:t>
            </a:r>
            <a:r>
              <a:rPr lang="pl-PL" dirty="0" err="1"/>
              <a:t>ullamcorper</a:t>
            </a:r>
            <a:r>
              <a:rPr lang="pl-PL" dirty="0"/>
              <a:t> </a:t>
            </a:r>
            <a:r>
              <a:rPr lang="pl-PL" dirty="0" err="1"/>
              <a:t>suscipit</a:t>
            </a:r>
            <a:r>
              <a:rPr lang="pl-PL" dirty="0"/>
              <a:t> </a:t>
            </a:r>
            <a:r>
              <a:rPr lang="pl-PL" dirty="0" err="1"/>
              <a:t>lobortis</a:t>
            </a:r>
            <a:r>
              <a:rPr lang="pl-PL" dirty="0"/>
              <a:t> </a:t>
            </a:r>
            <a:r>
              <a:rPr lang="pl-PL" dirty="0" err="1"/>
              <a:t>nisl</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 </a:t>
            </a:r>
            <a:r>
              <a:rPr lang="pl-PL" dirty="0" err="1"/>
              <a:t>Duis</a:t>
            </a:r>
            <a:r>
              <a:rPr lang="pl-PL" dirty="0"/>
              <a:t> autem vel </a:t>
            </a:r>
            <a:r>
              <a:rPr lang="pl-PL" dirty="0" err="1"/>
              <a:t>eum</a:t>
            </a:r>
            <a:r>
              <a:rPr lang="pl-PL" dirty="0"/>
              <a:t> </a:t>
            </a:r>
            <a:r>
              <a:rPr lang="pl-PL" dirty="0" err="1"/>
              <a:t>iriure</a:t>
            </a:r>
            <a:r>
              <a:rPr lang="pl-PL" dirty="0"/>
              <a:t> </a:t>
            </a:r>
            <a:r>
              <a:rPr lang="pl-PL" dirty="0" err="1"/>
              <a:t>dolor</a:t>
            </a:r>
            <a:r>
              <a:rPr lang="pl-PL" dirty="0"/>
              <a:t> in </a:t>
            </a:r>
            <a:r>
              <a:rPr lang="pl-PL" dirty="0" err="1"/>
              <a:t>hendrerit</a:t>
            </a:r>
            <a:r>
              <a:rPr lang="pl-PL" dirty="0"/>
              <a:t> in </a:t>
            </a:r>
            <a:r>
              <a:rPr lang="pl-PL" dirty="0" err="1"/>
              <a:t>vulputate</a:t>
            </a:r>
            <a:r>
              <a:rPr lang="pl-PL" dirty="0"/>
              <a:t> </a:t>
            </a:r>
            <a:r>
              <a:rPr lang="pl-PL" dirty="0" err="1"/>
              <a:t>velit</a:t>
            </a:r>
            <a:r>
              <a:rPr lang="pl-PL" dirty="0"/>
              <a:t> </a:t>
            </a:r>
            <a:r>
              <a:rPr lang="pl-PL" dirty="0" err="1"/>
              <a:t>esse</a:t>
            </a:r>
            <a:r>
              <a:rPr lang="pl-PL" dirty="0"/>
              <a:t> </a:t>
            </a:r>
            <a:r>
              <a:rPr lang="pl-PL" dirty="0" err="1"/>
              <a:t>molestie</a:t>
            </a:r>
            <a:r>
              <a:rPr lang="pl-PL" dirty="0"/>
              <a:t> </a:t>
            </a:r>
            <a:r>
              <a:rPr lang="pl-PL" dirty="0" err="1"/>
              <a:t>consequat</a:t>
            </a:r>
            <a:r>
              <a:rPr lang="pl-PL" dirty="0"/>
              <a:t>, vel </a:t>
            </a:r>
            <a:r>
              <a:rPr lang="pl-PL" dirty="0" err="1"/>
              <a:t>illum</a:t>
            </a:r>
            <a:r>
              <a:rPr lang="pl-PL" dirty="0"/>
              <a:t> </a:t>
            </a:r>
            <a:r>
              <a:rPr lang="pl-PL" dirty="0" err="1"/>
              <a:t>dolore</a:t>
            </a:r>
            <a:r>
              <a:rPr lang="pl-PL" dirty="0"/>
              <a:t> </a:t>
            </a:r>
            <a:r>
              <a:rPr lang="pl-PL" dirty="0" err="1"/>
              <a:t>eu</a:t>
            </a:r>
            <a:r>
              <a:rPr lang="pl-PL" dirty="0"/>
              <a:t> </a:t>
            </a:r>
            <a:r>
              <a:rPr lang="pl-PL" dirty="0" err="1"/>
              <a:t>feugiat</a:t>
            </a:r>
            <a:r>
              <a:rPr lang="pl-PL" dirty="0"/>
              <a:t> </a:t>
            </a:r>
            <a:r>
              <a:rPr lang="pl-PL" dirty="0" err="1"/>
              <a:t>nulla</a:t>
            </a:r>
            <a:r>
              <a:rPr lang="pl-PL" dirty="0"/>
              <a:t> </a:t>
            </a:r>
            <a:r>
              <a:rPr lang="pl-PL" dirty="0" err="1"/>
              <a:t>facilisis</a:t>
            </a:r>
            <a:r>
              <a:rPr lang="pl-PL" dirty="0"/>
              <a:t> </a:t>
            </a:r>
            <a:r>
              <a:rPr lang="pl-PL" dirty="0" err="1"/>
              <a:t>at</a:t>
            </a:r>
            <a:r>
              <a:rPr lang="pl-PL" dirty="0"/>
              <a:t> </a:t>
            </a:r>
            <a:r>
              <a:rPr lang="pl-PL" dirty="0" err="1"/>
              <a:t>vero</a:t>
            </a:r>
            <a:r>
              <a:rPr lang="pl-PL" dirty="0"/>
              <a:t> eros et </a:t>
            </a:r>
            <a:r>
              <a:rPr lang="pl-PL" dirty="0" err="1"/>
              <a:t>accumsan</a:t>
            </a:r>
            <a:r>
              <a:rPr lang="pl-PL" dirty="0"/>
              <a:t> et </a:t>
            </a:r>
            <a:r>
              <a:rPr lang="pl-PL" dirty="0" err="1"/>
              <a:t>iusto</a:t>
            </a:r>
            <a:r>
              <a:rPr lang="pl-PL" dirty="0"/>
              <a:t> </a:t>
            </a:r>
            <a:r>
              <a:rPr lang="pl-PL" dirty="0" err="1"/>
              <a:t>odio</a:t>
            </a:r>
            <a:r>
              <a:rPr lang="pl-PL" dirty="0"/>
              <a:t> </a:t>
            </a:r>
            <a:r>
              <a:rPr lang="pl-PL" dirty="0" err="1"/>
              <a:t>dignisLorem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 </a:t>
            </a:r>
            <a:r>
              <a:rPr lang="pl-PL" dirty="0" err="1"/>
              <a:t>sed</a:t>
            </a:r>
            <a:r>
              <a:rPr lang="pl-PL" dirty="0"/>
              <a:t> </a:t>
            </a:r>
            <a:r>
              <a:rPr lang="pl-PL" dirty="0" err="1"/>
              <a:t>diam</a:t>
            </a:r>
            <a:r>
              <a:rPr lang="pl-PL" dirty="0"/>
              <a:t> </a:t>
            </a:r>
            <a:r>
              <a:rPr lang="pl-PL" dirty="0" err="1"/>
              <a:t>nonummy</a:t>
            </a:r>
            <a:r>
              <a:rPr lang="pl-PL" dirty="0"/>
              <a:t> </a:t>
            </a:r>
            <a:r>
              <a:rPr lang="pl-PL" dirty="0" err="1"/>
              <a:t>nibh</a:t>
            </a:r>
            <a:r>
              <a:rPr lang="pl-PL" dirty="0"/>
              <a:t> </a:t>
            </a:r>
            <a:r>
              <a:rPr lang="pl-PL" dirty="0" err="1"/>
              <a:t>euismod</a:t>
            </a:r>
            <a:r>
              <a:rPr lang="pl-PL" dirty="0"/>
              <a:t> </a:t>
            </a:r>
            <a:r>
              <a:rPr lang="pl-PL" dirty="0" err="1"/>
              <a:t>tincidunt</a:t>
            </a:r>
            <a:r>
              <a:rPr lang="pl-PL" dirty="0"/>
              <a:t> </a:t>
            </a:r>
            <a:r>
              <a:rPr lang="pl-PL" dirty="0" err="1"/>
              <a:t>ut</a:t>
            </a:r>
            <a:r>
              <a:rPr lang="pl-PL" dirty="0"/>
              <a:t> </a:t>
            </a:r>
            <a:r>
              <a:rPr lang="pl-PL" dirty="0" err="1"/>
              <a:t>laoreet</a:t>
            </a:r>
            <a:r>
              <a:rPr lang="pl-PL" dirty="0"/>
              <a:t> </a:t>
            </a:r>
            <a:r>
              <a:rPr lang="pl-PL" dirty="0" err="1"/>
              <a:t>dolore</a:t>
            </a:r>
            <a:r>
              <a:rPr lang="pl-PL" dirty="0"/>
              <a:t> </a:t>
            </a:r>
            <a:r>
              <a:rPr lang="pl-PL" dirty="0" err="1"/>
              <a:t>magna</a:t>
            </a:r>
            <a:r>
              <a:rPr lang="pl-PL" dirty="0"/>
              <a:t> </a:t>
            </a:r>
            <a:r>
              <a:rPr lang="pl-PL" dirty="0" err="1"/>
              <a:t>aliquam</a:t>
            </a:r>
            <a:r>
              <a:rPr lang="pl-PL" dirty="0"/>
              <a:t> </a:t>
            </a:r>
            <a:r>
              <a:rPr lang="pl-PL" dirty="0" err="1"/>
              <a:t>erat</a:t>
            </a:r>
            <a:r>
              <a:rPr lang="pl-PL" dirty="0"/>
              <a:t> </a:t>
            </a:r>
            <a:r>
              <a:rPr lang="pl-PL" dirty="0" err="1"/>
              <a:t>volutpat</a:t>
            </a:r>
            <a:r>
              <a:rPr lang="pl-PL" dirty="0"/>
              <a:t>. </a:t>
            </a:r>
            <a:r>
              <a:rPr lang="pl-PL" dirty="0" err="1"/>
              <a:t>Ut</a:t>
            </a:r>
            <a:r>
              <a:rPr lang="pl-PL" dirty="0"/>
              <a:t> wisi </a:t>
            </a:r>
            <a:r>
              <a:rPr lang="pl-PL" dirty="0" err="1"/>
              <a:t>enim</a:t>
            </a:r>
            <a:r>
              <a:rPr lang="pl-PL" dirty="0"/>
              <a:t> ad </a:t>
            </a:r>
            <a:r>
              <a:rPr lang="pl-PL" dirty="0" err="1"/>
              <a:t>minim</a:t>
            </a:r>
            <a:r>
              <a:rPr lang="pl-PL" dirty="0"/>
              <a:t> </a:t>
            </a:r>
            <a:r>
              <a:rPr lang="pl-PL" dirty="0" err="1"/>
              <a:t>veniam</a:t>
            </a:r>
            <a:r>
              <a:rPr lang="pl-PL" dirty="0"/>
              <a:t>, </a:t>
            </a:r>
            <a:r>
              <a:rPr lang="pl-PL" dirty="0" err="1"/>
              <a:t>quis</a:t>
            </a:r>
            <a:r>
              <a:rPr lang="pl-PL" dirty="0"/>
              <a:t> </a:t>
            </a:r>
            <a:r>
              <a:rPr lang="pl-PL" dirty="0" err="1"/>
              <a:t>nostrud</a:t>
            </a:r>
            <a:r>
              <a:rPr lang="pl-PL" dirty="0"/>
              <a:t> </a:t>
            </a:r>
            <a:r>
              <a:rPr lang="pl-PL" dirty="0" err="1"/>
              <a:t>exerci</a:t>
            </a:r>
            <a:r>
              <a:rPr lang="pl-PL" dirty="0"/>
              <a:t> </a:t>
            </a:r>
            <a:r>
              <a:rPr lang="pl-PL" dirty="0" err="1"/>
              <a:t>tation</a:t>
            </a:r>
            <a:r>
              <a:rPr lang="pl-PL" dirty="0"/>
              <a:t> </a:t>
            </a:r>
            <a:r>
              <a:rPr lang="pl-PL" dirty="0" err="1"/>
              <a:t>ullamcorper</a:t>
            </a:r>
            <a:r>
              <a:rPr lang="pl-PL" dirty="0"/>
              <a:t> </a:t>
            </a:r>
            <a:r>
              <a:rPr lang="pl-PL" dirty="0" err="1"/>
              <a:t>suscipit</a:t>
            </a:r>
            <a:r>
              <a:rPr lang="pl-PL" dirty="0"/>
              <a:t> </a:t>
            </a:r>
            <a:r>
              <a:rPr lang="pl-PL" dirty="0" err="1"/>
              <a:t>lobortis</a:t>
            </a:r>
            <a:r>
              <a:rPr lang="pl-PL" dirty="0"/>
              <a:t> </a:t>
            </a:r>
            <a:r>
              <a:rPr lang="pl-PL" dirty="0" err="1"/>
              <a:t>nisl</a:t>
            </a:r>
            <a:r>
              <a:rPr lang="pl-PL" dirty="0"/>
              <a:t> </a:t>
            </a:r>
            <a:r>
              <a:rPr lang="pl-PL" dirty="0" err="1"/>
              <a:t>ut</a:t>
            </a:r>
            <a:r>
              <a:rPr lang="pl-PL" dirty="0"/>
              <a:t> </a:t>
            </a:r>
            <a:r>
              <a:rPr lang="pl-PL" dirty="0" err="1"/>
              <a:t>aliquip</a:t>
            </a:r>
            <a:r>
              <a:rPr lang="pl-PL" dirty="0"/>
              <a:t> ex </a:t>
            </a:r>
            <a:r>
              <a:rPr lang="pl-PL" dirty="0" err="1"/>
              <a:t>ea</a:t>
            </a:r>
            <a:r>
              <a:rPr lang="pl-PL" dirty="0"/>
              <a:t> </a:t>
            </a:r>
            <a:r>
              <a:rPr lang="pl-PL" dirty="0" err="1"/>
              <a:t>commodo</a:t>
            </a:r>
            <a:r>
              <a:rPr lang="pl-PL" dirty="0"/>
              <a:t> </a:t>
            </a:r>
            <a:r>
              <a:rPr lang="pl-PL" dirty="0" err="1"/>
              <a:t>consequat</a:t>
            </a:r>
            <a:r>
              <a:rPr lang="pl-PL" dirty="0"/>
              <a:t>. </a:t>
            </a:r>
            <a:r>
              <a:rPr lang="pl-PL" dirty="0" err="1"/>
              <a:t>Duis</a:t>
            </a:r>
            <a:r>
              <a:rPr lang="pl-PL" dirty="0"/>
              <a:t> autem vel </a:t>
            </a:r>
            <a:r>
              <a:rPr lang="pl-PL" dirty="0" err="1"/>
              <a:t>eum</a:t>
            </a:r>
            <a:r>
              <a:rPr lang="pl-PL" dirty="0"/>
              <a:t> </a:t>
            </a:r>
            <a:r>
              <a:rPr lang="pl-PL" dirty="0" err="1"/>
              <a:t>iriure</a:t>
            </a:r>
            <a:r>
              <a:rPr lang="pl-PL" dirty="0"/>
              <a:t> </a:t>
            </a:r>
            <a:r>
              <a:rPr lang="pl-PL" dirty="0" err="1"/>
              <a:t>dolor</a:t>
            </a:r>
            <a:r>
              <a:rPr lang="pl-PL" dirty="0"/>
              <a:t> in </a:t>
            </a:r>
            <a:r>
              <a:rPr lang="pl-PL" dirty="0" err="1"/>
              <a:t>hendrerit</a:t>
            </a:r>
            <a:r>
              <a:rPr lang="pl-PL" dirty="0"/>
              <a:t> in </a:t>
            </a:r>
            <a:r>
              <a:rPr lang="pl-PL" dirty="0" err="1"/>
              <a:t>vulputate</a:t>
            </a:r>
            <a:r>
              <a:rPr lang="pl-PL" dirty="0"/>
              <a:t> </a:t>
            </a:r>
            <a:r>
              <a:rPr lang="pl-PL" dirty="0" err="1"/>
              <a:t>velit</a:t>
            </a:r>
            <a:r>
              <a:rPr lang="pl-PL" dirty="0"/>
              <a:t> </a:t>
            </a:r>
            <a:r>
              <a:rPr lang="pl-PL" dirty="0" err="1"/>
              <a:t>esse</a:t>
            </a:r>
            <a:r>
              <a:rPr lang="pl-PL" dirty="0"/>
              <a:t> </a:t>
            </a:r>
            <a:r>
              <a:rPr lang="pl-PL" dirty="0" err="1"/>
              <a:t>molestie</a:t>
            </a:r>
            <a:r>
              <a:rPr lang="pl-PL" dirty="0"/>
              <a:t> </a:t>
            </a:r>
            <a:r>
              <a:rPr lang="pl-PL" dirty="0" err="1"/>
              <a:t>consequat</a:t>
            </a:r>
            <a:r>
              <a:rPr lang="pl-PL" dirty="0"/>
              <a:t>, vel </a:t>
            </a:r>
            <a:r>
              <a:rPr lang="pl-PL" dirty="0" err="1"/>
              <a:t>illum</a:t>
            </a:r>
            <a:r>
              <a:rPr lang="pl-PL" dirty="0"/>
              <a:t> </a:t>
            </a:r>
            <a:r>
              <a:rPr lang="pl-PL" dirty="0" err="1"/>
              <a:t>dolore</a:t>
            </a:r>
            <a:r>
              <a:rPr lang="pl-PL" dirty="0"/>
              <a:t> </a:t>
            </a:r>
            <a:r>
              <a:rPr lang="pl-PL" dirty="0" err="1"/>
              <a:t>eu</a:t>
            </a:r>
            <a:r>
              <a:rPr lang="pl-PL" dirty="0"/>
              <a:t> </a:t>
            </a:r>
            <a:r>
              <a:rPr lang="pl-PL" dirty="0" err="1"/>
              <a:t>feugiat</a:t>
            </a:r>
            <a:r>
              <a:rPr lang="pl-PL" dirty="0"/>
              <a:t> </a:t>
            </a:r>
            <a:r>
              <a:rPr lang="pl-PL" dirty="0" err="1"/>
              <a:t>nulla</a:t>
            </a:r>
            <a:r>
              <a:rPr lang="pl-PL" dirty="0"/>
              <a:t> </a:t>
            </a:r>
            <a:r>
              <a:rPr lang="pl-PL" dirty="0" err="1"/>
              <a:t>facilisis</a:t>
            </a:r>
            <a:r>
              <a:rPr lang="pl-PL" dirty="0"/>
              <a:t> </a:t>
            </a:r>
            <a:r>
              <a:rPr lang="pl-PL" dirty="0" err="1"/>
              <a:t>at</a:t>
            </a:r>
            <a:r>
              <a:rPr lang="pl-PL" dirty="0"/>
              <a:t> </a:t>
            </a:r>
            <a:r>
              <a:rPr lang="pl-PL" dirty="0" err="1"/>
              <a:t>vero</a:t>
            </a:r>
            <a:r>
              <a:rPr lang="pl-PL" dirty="0"/>
              <a:t> eros et </a:t>
            </a:r>
            <a:r>
              <a:rPr lang="pl-PL" dirty="0" err="1"/>
              <a:t>accumsan</a:t>
            </a:r>
            <a:r>
              <a:rPr lang="pl-PL" dirty="0"/>
              <a:t> et </a:t>
            </a:r>
            <a:r>
              <a:rPr lang="pl-PL" dirty="0" err="1"/>
              <a:t>iusto</a:t>
            </a:r>
            <a:r>
              <a:rPr lang="pl-PL" dirty="0"/>
              <a:t> </a:t>
            </a:r>
            <a:r>
              <a:rPr lang="pl-PL" dirty="0" err="1"/>
              <a:t>odio</a:t>
            </a:r>
            <a:r>
              <a:rPr lang="pl-PL" dirty="0"/>
              <a:t> </a:t>
            </a:r>
            <a:r>
              <a:rPr lang="pl-PL" dirty="0" err="1"/>
              <a:t>dignisLorem</a:t>
            </a:r>
            <a:r>
              <a:rPr lang="pl-PL" dirty="0"/>
              <a:t> </a:t>
            </a:r>
            <a:r>
              <a:rPr lang="pl-PL" dirty="0" err="1"/>
              <a:t>ipsum</a:t>
            </a:r>
            <a:r>
              <a:rPr lang="pl-PL" dirty="0"/>
              <a:t> </a:t>
            </a:r>
            <a:r>
              <a:rPr lang="pl-PL" dirty="0" err="1"/>
              <a:t>dolor</a:t>
            </a:r>
            <a:r>
              <a:rPr lang="pl-PL" dirty="0"/>
              <a:t> sit </a:t>
            </a:r>
            <a:r>
              <a:rPr lang="pl-PL" dirty="0" err="1"/>
              <a:t>amet</a:t>
            </a:r>
            <a:r>
              <a:rPr lang="pl-PL" dirty="0"/>
              <a:t>, </a:t>
            </a:r>
          </a:p>
        </p:txBody>
      </p:sp>
      <p:sp>
        <p:nvSpPr>
          <p:cNvPr id="11" name="Owal 10">
            <a:extLst>
              <a:ext uri="{FF2B5EF4-FFF2-40B4-BE49-F238E27FC236}">
                <a16:creationId xmlns:a16="http://schemas.microsoft.com/office/drawing/2014/main" id="{27A24060-28AD-0243-8859-FF931CA55ECC}"/>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ole tekstowe 11">
            <a:extLst>
              <a:ext uri="{FF2B5EF4-FFF2-40B4-BE49-F238E27FC236}">
                <a16:creationId xmlns:a16="http://schemas.microsoft.com/office/drawing/2014/main" id="{5C1C8093-B0B3-4240-A40B-BEBEF1D6E8C9}"/>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1336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rt style">
    <p:spTree>
      <p:nvGrpSpPr>
        <p:cNvPr id="1" name=""/>
        <p:cNvGrpSpPr/>
        <p:nvPr/>
      </p:nvGrpSpPr>
      <p:grpSpPr>
        <a:xfrm>
          <a:off x="0" y="0"/>
          <a:ext cx="0" cy="0"/>
          <a:chOff x="0" y="0"/>
          <a:chExt cx="0" cy="0"/>
        </a:xfrm>
      </p:grpSpPr>
      <p:pic>
        <p:nvPicPr>
          <p:cNvPr id="3" name="Obraz 2">
            <a:extLst>
              <a:ext uri="{FF2B5EF4-FFF2-40B4-BE49-F238E27FC236}">
                <a16:creationId xmlns:a16="http://schemas.microsoft.com/office/drawing/2014/main" id="{88D51862-1839-3943-8836-364F5D09542D}"/>
              </a:ext>
            </a:extLst>
          </p:cNvPr>
          <p:cNvPicPr>
            <a:picLocks noChangeAspect="1"/>
          </p:cNvPicPr>
          <p:nvPr userDrawn="1"/>
        </p:nvPicPr>
        <p:blipFill>
          <a:blip r:embed="rId2"/>
          <a:stretch>
            <a:fillRect/>
          </a:stretch>
        </p:blipFill>
        <p:spPr>
          <a:xfrm>
            <a:off x="12215813" y="38100"/>
            <a:ext cx="12166600" cy="136779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7" name="Symbol zastępczy tekstu 3">
            <a:extLst>
              <a:ext uri="{FF2B5EF4-FFF2-40B4-BE49-F238E27FC236}">
                <a16:creationId xmlns:a16="http://schemas.microsoft.com/office/drawing/2014/main" id="{DDC8EE59-FA3C-934E-932B-5BDFB4989B7A}"/>
              </a:ext>
            </a:extLst>
          </p:cNvPr>
          <p:cNvSpPr>
            <a:spLocks noGrp="1"/>
          </p:cNvSpPr>
          <p:nvPr>
            <p:ph type="body" sz="quarter" idx="23" hasCustomPrompt="1"/>
          </p:nvPr>
        </p:nvSpPr>
        <p:spPr>
          <a:xfrm>
            <a:off x="2819400" y="10969004"/>
            <a:ext cx="18732500" cy="1151558"/>
          </a:xfrm>
        </p:spPr>
        <p:txBody>
          <a:bodyPr anchor="t">
            <a:noAutofit/>
          </a:bodyPr>
          <a:lstStyle>
            <a:lvl1pPr marL="0" marR="0" indent="0" algn="l" defTabSz="1828709" rtl="0" eaLnBrk="1" fontAlgn="auto" latinLnBrk="0" hangingPunct="1">
              <a:lnSpc>
                <a:spcPct val="120000"/>
              </a:lnSpc>
              <a:spcBef>
                <a:spcPts val="2000"/>
              </a:spcBef>
              <a:spcAft>
                <a:spcPts val="0"/>
              </a:spcAft>
              <a:buClrTx/>
              <a:buSzTx/>
              <a:buFont typeface="Arial" panose="020B0604020202020204" pitchFamily="34" charset="0"/>
              <a:buNone/>
              <a:tabLst/>
              <a:defRPr sz="2200" b="0"/>
            </a:lvl1pPr>
          </a:lstStyle>
          <a:p>
            <a:pPr marL="0" marR="0" lvl="0" indent="0" algn="l" defTabSz="1828709" rtl="0" eaLnBrk="1" fontAlgn="auto" latinLnBrk="0" hangingPunct="1">
              <a:lnSpc>
                <a:spcPct val="90000"/>
              </a:lnSpc>
              <a:spcBef>
                <a:spcPts val="2000"/>
              </a:spcBef>
              <a:spcAft>
                <a:spcPts val="0"/>
              </a:spcAft>
              <a:buClrTx/>
              <a:buSzTx/>
              <a:buFont typeface="Arial" panose="020B0604020202020204" pitchFamily="34" charset="0"/>
              <a:buNone/>
              <a:tabLst/>
              <a:defRPr/>
            </a:pPr>
            <a:r>
              <a:rPr lang="pl-PL" dirty="0"/>
              <a:t>Opis do wykresu</a:t>
            </a:r>
          </a:p>
        </p:txBody>
      </p:sp>
      <p:sp>
        <p:nvSpPr>
          <p:cNvPr id="5" name="Symbol zastępczy wykresu 4">
            <a:extLst>
              <a:ext uri="{FF2B5EF4-FFF2-40B4-BE49-F238E27FC236}">
                <a16:creationId xmlns:a16="http://schemas.microsoft.com/office/drawing/2014/main" id="{1FF29EA0-DE81-9149-944C-2524FD4D32D7}"/>
              </a:ext>
            </a:extLst>
          </p:cNvPr>
          <p:cNvSpPr>
            <a:spLocks noGrp="1"/>
          </p:cNvSpPr>
          <p:nvPr>
            <p:ph type="chart" sz="quarter" idx="24"/>
          </p:nvPr>
        </p:nvSpPr>
        <p:spPr>
          <a:xfrm>
            <a:off x="2819400" y="3473450"/>
            <a:ext cx="18732500" cy="7123113"/>
          </a:xfrm>
        </p:spPr>
        <p:txBody>
          <a:bodyPr/>
          <a:lstStyle/>
          <a:p>
            <a:endParaRPr lang="pl-PL"/>
          </a:p>
        </p:txBody>
      </p:sp>
    </p:spTree>
    <p:extLst>
      <p:ext uri="{BB962C8B-B14F-4D97-AF65-F5344CB8AC3E}">
        <p14:creationId xmlns:p14="http://schemas.microsoft.com/office/powerpoint/2010/main" val="3632114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s of long text">
    <p:spTree>
      <p:nvGrpSpPr>
        <p:cNvPr id="1" name=""/>
        <p:cNvGrpSpPr/>
        <p:nvPr/>
      </p:nvGrpSpPr>
      <p:grpSpPr>
        <a:xfrm>
          <a:off x="0" y="0"/>
          <a:ext cx="0" cy="0"/>
          <a:chOff x="0" y="0"/>
          <a:chExt cx="0" cy="0"/>
        </a:xfrm>
      </p:grpSpPr>
      <p:pic>
        <p:nvPicPr>
          <p:cNvPr id="4" name="Obraz 3">
            <a:extLst>
              <a:ext uri="{FF2B5EF4-FFF2-40B4-BE49-F238E27FC236}">
                <a16:creationId xmlns:a16="http://schemas.microsoft.com/office/drawing/2014/main" id="{D97B3E48-9FF4-0248-987E-BEC1A5B8CC17}"/>
              </a:ext>
            </a:extLst>
          </p:cNvPr>
          <p:cNvPicPr>
            <a:picLocks noChangeAspect="1"/>
          </p:cNvPicPr>
          <p:nvPr userDrawn="1"/>
        </p:nvPicPr>
        <p:blipFill>
          <a:blip r:embed="rId2"/>
          <a:stretch>
            <a:fillRect/>
          </a:stretch>
        </p:blipFill>
        <p:spPr>
          <a:xfrm rot="10800000">
            <a:off x="15246872" y="0"/>
            <a:ext cx="9135541" cy="137160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6" name="Symbol zastępczy tekstu 5">
            <a:extLst>
              <a:ext uri="{FF2B5EF4-FFF2-40B4-BE49-F238E27FC236}">
                <a16:creationId xmlns:a16="http://schemas.microsoft.com/office/drawing/2014/main" id="{869E3B29-86D5-EA4C-8127-3998B5DB8BF1}"/>
              </a:ext>
            </a:extLst>
          </p:cNvPr>
          <p:cNvSpPr>
            <a:spLocks noGrp="1"/>
          </p:cNvSpPr>
          <p:nvPr>
            <p:ph type="body" sz="quarter" idx="15"/>
          </p:nvPr>
        </p:nvSpPr>
        <p:spPr>
          <a:xfrm>
            <a:off x="2804319" y="3473450"/>
            <a:ext cx="18732500" cy="1913560"/>
          </a:xfrm>
        </p:spPr>
        <p:txBody>
          <a:bodyPr>
            <a:normAutofit/>
          </a:bodyPr>
          <a:lstStyle>
            <a:lvl1pPr>
              <a:lnSpc>
                <a:spcPct val="110000"/>
              </a:lnSpc>
              <a:defRPr sz="3600"/>
            </a:lvl1pPr>
          </a:lstStyle>
          <a:p>
            <a:pPr lvl="0"/>
            <a:endParaRPr lang="pl-PL" dirty="0"/>
          </a:p>
        </p:txBody>
      </p:sp>
      <p:sp>
        <p:nvSpPr>
          <p:cNvPr id="16" name="Symbol zastępczy tekstu 15">
            <a:extLst>
              <a:ext uri="{FF2B5EF4-FFF2-40B4-BE49-F238E27FC236}">
                <a16:creationId xmlns:a16="http://schemas.microsoft.com/office/drawing/2014/main" id="{D6034778-CB20-1E4C-93DD-5932529AAFB0}"/>
              </a:ext>
            </a:extLst>
          </p:cNvPr>
          <p:cNvSpPr>
            <a:spLocks noGrp="1"/>
          </p:cNvSpPr>
          <p:nvPr>
            <p:ph type="body" sz="quarter" idx="17"/>
          </p:nvPr>
        </p:nvSpPr>
        <p:spPr>
          <a:xfrm>
            <a:off x="2819400" y="5861537"/>
            <a:ext cx="9177144" cy="6166339"/>
          </a:xfrm>
        </p:spPr>
        <p:txBody>
          <a:bodyPr>
            <a:normAutofit/>
          </a:bodyPr>
          <a:lstStyle>
            <a:lvl1pPr>
              <a:lnSpc>
                <a:spcPct val="110000"/>
              </a:lnSpc>
              <a:defRPr sz="3200" b="0"/>
            </a:lvl1pPr>
          </a:lstStyle>
          <a:p>
            <a:pPr lvl="0"/>
            <a:endParaRPr lang="pl-PL" dirty="0"/>
          </a:p>
        </p:txBody>
      </p:sp>
      <p:sp>
        <p:nvSpPr>
          <p:cNvPr id="8" name="Symbol zastępczy tekstu 15">
            <a:extLst>
              <a:ext uri="{FF2B5EF4-FFF2-40B4-BE49-F238E27FC236}">
                <a16:creationId xmlns:a16="http://schemas.microsoft.com/office/drawing/2014/main" id="{333DEDB4-F8FD-B841-8893-11254EBB623E}"/>
              </a:ext>
            </a:extLst>
          </p:cNvPr>
          <p:cNvSpPr>
            <a:spLocks noGrp="1"/>
          </p:cNvSpPr>
          <p:nvPr>
            <p:ph type="body" sz="quarter" idx="18"/>
          </p:nvPr>
        </p:nvSpPr>
        <p:spPr>
          <a:xfrm>
            <a:off x="12374756" y="5861537"/>
            <a:ext cx="9177144" cy="6166339"/>
          </a:xfrm>
        </p:spPr>
        <p:txBody>
          <a:bodyPr>
            <a:normAutofit/>
          </a:bodyPr>
          <a:lstStyle>
            <a:lvl1pPr>
              <a:lnSpc>
                <a:spcPct val="110000"/>
              </a:lnSpc>
              <a:defRPr sz="3200" b="0"/>
            </a:lvl1pPr>
          </a:lstStyle>
          <a:p>
            <a:pPr lvl="0"/>
            <a:endParaRPr lang="pl-PL" dirty="0"/>
          </a:p>
        </p:txBody>
      </p:sp>
      <p:sp>
        <p:nvSpPr>
          <p:cNvPr id="9" name="Owal 8">
            <a:extLst>
              <a:ext uri="{FF2B5EF4-FFF2-40B4-BE49-F238E27FC236}">
                <a16:creationId xmlns:a16="http://schemas.microsoft.com/office/drawing/2014/main" id="{C761ECC3-3DA5-B145-8E60-ADEF37047258}"/>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0" name="pole tekstowe 9">
            <a:extLst>
              <a:ext uri="{FF2B5EF4-FFF2-40B4-BE49-F238E27FC236}">
                <a16:creationId xmlns:a16="http://schemas.microsoft.com/office/drawing/2014/main" id="{E5ADE644-F530-704A-AC95-B27D48DFD72B}"/>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5149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s of long text + 2 pics">
    <p:spTree>
      <p:nvGrpSpPr>
        <p:cNvPr id="1" name=""/>
        <p:cNvGrpSpPr/>
        <p:nvPr/>
      </p:nvGrpSpPr>
      <p:grpSpPr>
        <a:xfrm>
          <a:off x="0" y="0"/>
          <a:ext cx="0" cy="0"/>
          <a:chOff x="0" y="0"/>
          <a:chExt cx="0" cy="0"/>
        </a:xfrm>
      </p:grpSpPr>
      <p:pic>
        <p:nvPicPr>
          <p:cNvPr id="4" name="Obraz 3">
            <a:extLst>
              <a:ext uri="{FF2B5EF4-FFF2-40B4-BE49-F238E27FC236}">
                <a16:creationId xmlns:a16="http://schemas.microsoft.com/office/drawing/2014/main" id="{16E18742-75A1-AD44-8296-F28906073561}"/>
              </a:ext>
            </a:extLst>
          </p:cNvPr>
          <p:cNvPicPr>
            <a:picLocks noChangeAspect="1"/>
          </p:cNvPicPr>
          <p:nvPr userDrawn="1"/>
        </p:nvPicPr>
        <p:blipFill>
          <a:blip r:embed="rId2"/>
          <a:stretch>
            <a:fillRect/>
          </a:stretch>
        </p:blipFill>
        <p:spPr>
          <a:xfrm>
            <a:off x="15251113" y="0"/>
            <a:ext cx="9131300" cy="137160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6" name="Symbol zastępczy tekstu 5">
            <a:extLst>
              <a:ext uri="{FF2B5EF4-FFF2-40B4-BE49-F238E27FC236}">
                <a16:creationId xmlns:a16="http://schemas.microsoft.com/office/drawing/2014/main" id="{869E3B29-86D5-EA4C-8127-3998B5DB8BF1}"/>
              </a:ext>
            </a:extLst>
          </p:cNvPr>
          <p:cNvSpPr>
            <a:spLocks noGrp="1"/>
          </p:cNvSpPr>
          <p:nvPr>
            <p:ph type="body" sz="quarter" idx="15"/>
          </p:nvPr>
        </p:nvSpPr>
        <p:spPr>
          <a:xfrm>
            <a:off x="2804319" y="3473450"/>
            <a:ext cx="6623684" cy="1913560"/>
          </a:xfrm>
        </p:spPr>
        <p:txBody>
          <a:bodyPr>
            <a:normAutofit/>
          </a:bodyPr>
          <a:lstStyle>
            <a:lvl1pPr>
              <a:lnSpc>
                <a:spcPct val="110000"/>
              </a:lnSpc>
              <a:defRPr sz="3600"/>
            </a:lvl1pPr>
          </a:lstStyle>
          <a:p>
            <a:pPr lvl="0"/>
            <a:endParaRPr lang="pl-PL" dirty="0"/>
          </a:p>
        </p:txBody>
      </p:sp>
      <p:sp>
        <p:nvSpPr>
          <p:cNvPr id="16" name="Symbol zastępczy tekstu 15">
            <a:extLst>
              <a:ext uri="{FF2B5EF4-FFF2-40B4-BE49-F238E27FC236}">
                <a16:creationId xmlns:a16="http://schemas.microsoft.com/office/drawing/2014/main" id="{D6034778-CB20-1E4C-93DD-5932529AAFB0}"/>
              </a:ext>
            </a:extLst>
          </p:cNvPr>
          <p:cNvSpPr>
            <a:spLocks noGrp="1"/>
          </p:cNvSpPr>
          <p:nvPr>
            <p:ph type="body" sz="quarter" idx="17"/>
          </p:nvPr>
        </p:nvSpPr>
        <p:spPr>
          <a:xfrm>
            <a:off x="2804319" y="5861537"/>
            <a:ext cx="6623684" cy="6166339"/>
          </a:xfrm>
        </p:spPr>
        <p:txBody>
          <a:bodyPr>
            <a:normAutofit/>
          </a:bodyPr>
          <a:lstStyle>
            <a:lvl1pPr>
              <a:lnSpc>
                <a:spcPct val="110000"/>
              </a:lnSpc>
              <a:defRPr sz="3200" b="0"/>
            </a:lvl1pPr>
          </a:lstStyle>
          <a:p>
            <a:pPr lvl="0"/>
            <a:endParaRPr lang="pl-PL" dirty="0"/>
          </a:p>
        </p:txBody>
      </p:sp>
      <p:sp>
        <p:nvSpPr>
          <p:cNvPr id="8" name="Symbol zastępczy tekstu 15">
            <a:extLst>
              <a:ext uri="{FF2B5EF4-FFF2-40B4-BE49-F238E27FC236}">
                <a16:creationId xmlns:a16="http://schemas.microsoft.com/office/drawing/2014/main" id="{333DEDB4-F8FD-B841-8893-11254EBB623E}"/>
              </a:ext>
            </a:extLst>
          </p:cNvPr>
          <p:cNvSpPr>
            <a:spLocks noGrp="1"/>
          </p:cNvSpPr>
          <p:nvPr>
            <p:ph type="body" sz="quarter" idx="18"/>
          </p:nvPr>
        </p:nvSpPr>
        <p:spPr>
          <a:xfrm>
            <a:off x="9806215" y="5861537"/>
            <a:ext cx="6623684" cy="6166339"/>
          </a:xfrm>
        </p:spPr>
        <p:txBody>
          <a:bodyPr>
            <a:normAutofit/>
          </a:bodyPr>
          <a:lstStyle>
            <a:lvl1pPr>
              <a:lnSpc>
                <a:spcPct val="110000"/>
              </a:lnSpc>
              <a:defRPr sz="3200" b="0"/>
            </a:lvl1pPr>
          </a:lstStyle>
          <a:p>
            <a:pPr lvl="0"/>
            <a:endParaRPr lang="pl-PL" dirty="0"/>
          </a:p>
        </p:txBody>
      </p:sp>
      <p:sp>
        <p:nvSpPr>
          <p:cNvPr id="9" name="Symbol zastępczy tekstu 5">
            <a:extLst>
              <a:ext uri="{FF2B5EF4-FFF2-40B4-BE49-F238E27FC236}">
                <a16:creationId xmlns:a16="http://schemas.microsoft.com/office/drawing/2014/main" id="{B1502D64-761B-844D-87CA-60BEA551A42F}"/>
              </a:ext>
            </a:extLst>
          </p:cNvPr>
          <p:cNvSpPr>
            <a:spLocks noGrp="1"/>
          </p:cNvSpPr>
          <p:nvPr>
            <p:ph type="body" sz="quarter" idx="19"/>
          </p:nvPr>
        </p:nvSpPr>
        <p:spPr>
          <a:xfrm>
            <a:off x="9814719" y="3473450"/>
            <a:ext cx="6623684" cy="1913560"/>
          </a:xfrm>
        </p:spPr>
        <p:txBody>
          <a:bodyPr>
            <a:normAutofit/>
          </a:bodyPr>
          <a:lstStyle>
            <a:lvl1pPr>
              <a:lnSpc>
                <a:spcPct val="110000"/>
              </a:lnSpc>
              <a:defRPr sz="3600"/>
            </a:lvl1pPr>
          </a:lstStyle>
          <a:p>
            <a:pPr lvl="0"/>
            <a:endParaRPr lang="pl-PL" dirty="0"/>
          </a:p>
        </p:txBody>
      </p:sp>
      <p:sp>
        <p:nvSpPr>
          <p:cNvPr id="10" name="Picture Placeholder 2">
            <a:extLst>
              <a:ext uri="{FF2B5EF4-FFF2-40B4-BE49-F238E27FC236}">
                <a16:creationId xmlns:a16="http://schemas.microsoft.com/office/drawing/2014/main" id="{D1767385-7BDD-D74B-88E5-0695110829D4}"/>
              </a:ext>
            </a:extLst>
          </p:cNvPr>
          <p:cNvSpPr>
            <a:spLocks noGrp="1"/>
          </p:cNvSpPr>
          <p:nvPr>
            <p:ph type="pic" idx="14"/>
          </p:nvPr>
        </p:nvSpPr>
        <p:spPr>
          <a:xfrm>
            <a:off x="17432015" y="-1"/>
            <a:ext cx="6950398" cy="6671779"/>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1" name="Prostokąt 10">
            <a:extLst>
              <a:ext uri="{FF2B5EF4-FFF2-40B4-BE49-F238E27FC236}">
                <a16:creationId xmlns:a16="http://schemas.microsoft.com/office/drawing/2014/main" id="{6B1114B7-29FD-D948-AC05-CDA01ED91909}"/>
              </a:ext>
            </a:extLst>
          </p:cNvPr>
          <p:cNvSpPr/>
          <p:nvPr userDrawn="1"/>
        </p:nvSpPr>
        <p:spPr>
          <a:xfrm>
            <a:off x="14124692" y="-588906"/>
            <a:ext cx="372442" cy="3724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Picture Placeholder 2">
            <a:extLst>
              <a:ext uri="{FF2B5EF4-FFF2-40B4-BE49-F238E27FC236}">
                <a16:creationId xmlns:a16="http://schemas.microsoft.com/office/drawing/2014/main" id="{681CB6D3-D218-C544-859B-AE7E729D6C6D}"/>
              </a:ext>
            </a:extLst>
          </p:cNvPr>
          <p:cNvSpPr>
            <a:spLocks noGrp="1"/>
          </p:cNvSpPr>
          <p:nvPr>
            <p:ph type="pic" idx="20"/>
          </p:nvPr>
        </p:nvSpPr>
        <p:spPr>
          <a:xfrm>
            <a:off x="17432015" y="7044221"/>
            <a:ext cx="6950398" cy="6671779"/>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13" name="Owal 12">
            <a:extLst>
              <a:ext uri="{FF2B5EF4-FFF2-40B4-BE49-F238E27FC236}">
                <a16:creationId xmlns:a16="http://schemas.microsoft.com/office/drawing/2014/main" id="{7887C45A-E358-FC4B-A188-0549518BD362}"/>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4" name="pole tekstowe 13">
            <a:extLst>
              <a:ext uri="{FF2B5EF4-FFF2-40B4-BE49-F238E27FC236}">
                <a16:creationId xmlns:a16="http://schemas.microsoft.com/office/drawing/2014/main" id="{FE7C7A86-E81E-0C4E-88BD-2912DA688743}"/>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0006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 1 pic">
    <p:spTree>
      <p:nvGrpSpPr>
        <p:cNvPr id="1" name=""/>
        <p:cNvGrpSpPr/>
        <p:nvPr/>
      </p:nvGrpSpPr>
      <p:grpSpPr>
        <a:xfrm>
          <a:off x="0" y="0"/>
          <a:ext cx="0" cy="0"/>
          <a:chOff x="0" y="0"/>
          <a:chExt cx="0" cy="0"/>
        </a:xfrm>
      </p:grpSpPr>
      <p:sp>
        <p:nvSpPr>
          <p:cNvPr id="8" name="Picture Placeholder 2">
            <a:extLst>
              <a:ext uri="{FF2B5EF4-FFF2-40B4-BE49-F238E27FC236}">
                <a16:creationId xmlns:a16="http://schemas.microsoft.com/office/drawing/2014/main" id="{6FC093F6-FC83-0A46-AAE1-E01F5A133CB3}"/>
              </a:ext>
            </a:extLst>
          </p:cNvPr>
          <p:cNvSpPr>
            <a:spLocks noGrp="1" noChangeAspect="1"/>
          </p:cNvSpPr>
          <p:nvPr>
            <p:ph type="pic" idx="14"/>
          </p:nvPr>
        </p:nvSpPr>
        <p:spPr>
          <a:xfrm>
            <a:off x="12222036" y="0"/>
            <a:ext cx="12160377" cy="13716000"/>
          </a:xfrm>
        </p:spPr>
        <p:txBody>
          <a:bodyPr anchor="t"/>
          <a:lstStyle>
            <a:lvl1pPr marL="0" indent="0">
              <a:buNone/>
              <a:defRPr sz="6400"/>
            </a:lvl1pPr>
            <a:lvl2pPr marL="914354" indent="0">
              <a:buNone/>
              <a:defRPr sz="5600"/>
            </a:lvl2pPr>
            <a:lvl3pPr marL="1828709" indent="0">
              <a:buNone/>
              <a:defRPr sz="4800"/>
            </a:lvl3pPr>
            <a:lvl4pPr marL="2743063" indent="0">
              <a:buNone/>
              <a:defRPr sz="4000"/>
            </a:lvl4pPr>
            <a:lvl5pPr marL="3657417" indent="0">
              <a:buNone/>
              <a:defRPr sz="4000"/>
            </a:lvl5pPr>
            <a:lvl6pPr marL="4571771" indent="0">
              <a:buNone/>
              <a:defRPr sz="4000"/>
            </a:lvl6pPr>
            <a:lvl7pPr marL="5486126" indent="0">
              <a:buNone/>
              <a:defRPr sz="4000"/>
            </a:lvl7pPr>
            <a:lvl8pPr marL="6400480" indent="0">
              <a:buNone/>
              <a:defRPr sz="4000"/>
            </a:lvl8pPr>
            <a:lvl9pPr marL="7314833" indent="0">
              <a:buNone/>
              <a:defRPr sz="4000"/>
            </a:lvl9pPr>
          </a:lstStyle>
          <a:p>
            <a:r>
              <a:rPr lang="pl-PL" dirty="0"/>
              <a:t>Kliknij ikonę, aby dodać obraz</a:t>
            </a:r>
            <a:endParaRPr lang="en-US" dirty="0"/>
          </a:p>
        </p:txBody>
      </p:sp>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11" name="Symbol zastępczy tekstu 5">
            <a:extLst>
              <a:ext uri="{FF2B5EF4-FFF2-40B4-BE49-F238E27FC236}">
                <a16:creationId xmlns:a16="http://schemas.microsoft.com/office/drawing/2014/main" id="{9668D15B-B6B8-FC42-B8B0-747879E4C6A4}"/>
              </a:ext>
            </a:extLst>
          </p:cNvPr>
          <p:cNvSpPr>
            <a:spLocks noGrp="1"/>
          </p:cNvSpPr>
          <p:nvPr>
            <p:ph type="body" sz="quarter" idx="15"/>
          </p:nvPr>
        </p:nvSpPr>
        <p:spPr>
          <a:xfrm>
            <a:off x="2804319" y="3473450"/>
            <a:ext cx="8637602" cy="1650034"/>
          </a:xfrm>
        </p:spPr>
        <p:txBody>
          <a:bodyPr>
            <a:normAutofit/>
          </a:bodyPr>
          <a:lstStyle>
            <a:lvl1pPr>
              <a:lnSpc>
                <a:spcPct val="110000"/>
              </a:lnSpc>
              <a:defRPr sz="3600"/>
            </a:lvl1pPr>
          </a:lstStyle>
          <a:p>
            <a:pPr lvl="0"/>
            <a:endParaRPr lang="pl-PL" dirty="0"/>
          </a:p>
        </p:txBody>
      </p:sp>
      <p:sp>
        <p:nvSpPr>
          <p:cNvPr id="12" name="Symbol zastępczy tekstu 15">
            <a:extLst>
              <a:ext uri="{FF2B5EF4-FFF2-40B4-BE49-F238E27FC236}">
                <a16:creationId xmlns:a16="http://schemas.microsoft.com/office/drawing/2014/main" id="{5F654A74-501A-A540-9917-8220FBB4CAEB}"/>
              </a:ext>
            </a:extLst>
          </p:cNvPr>
          <p:cNvSpPr>
            <a:spLocks noGrp="1"/>
          </p:cNvSpPr>
          <p:nvPr>
            <p:ph type="body" sz="quarter" idx="17"/>
          </p:nvPr>
        </p:nvSpPr>
        <p:spPr>
          <a:xfrm>
            <a:off x="2819400" y="5495927"/>
            <a:ext cx="8609801" cy="1362075"/>
          </a:xfrm>
        </p:spPr>
        <p:txBody>
          <a:bodyPr>
            <a:normAutofit/>
          </a:bodyPr>
          <a:lstStyle>
            <a:lvl1pPr>
              <a:lnSpc>
                <a:spcPct val="110000"/>
              </a:lnSpc>
              <a:defRPr sz="3200" b="0"/>
            </a:lvl1pPr>
          </a:lstStyle>
          <a:p>
            <a:pPr lvl="0"/>
            <a:endParaRPr lang="pl-PL" dirty="0"/>
          </a:p>
        </p:txBody>
      </p:sp>
      <p:sp>
        <p:nvSpPr>
          <p:cNvPr id="13" name="Symbol zastępczy tekstu 17">
            <a:extLst>
              <a:ext uri="{FF2B5EF4-FFF2-40B4-BE49-F238E27FC236}">
                <a16:creationId xmlns:a16="http://schemas.microsoft.com/office/drawing/2014/main" id="{6969DD5E-DF8B-7149-92CD-DF9FB05C7938}"/>
              </a:ext>
            </a:extLst>
          </p:cNvPr>
          <p:cNvSpPr>
            <a:spLocks noGrp="1"/>
          </p:cNvSpPr>
          <p:nvPr>
            <p:ph type="body" sz="quarter" idx="18" hasCustomPrompt="1"/>
          </p:nvPr>
        </p:nvSpPr>
        <p:spPr>
          <a:xfrm>
            <a:off x="2789239" y="7375525"/>
            <a:ext cx="8609801" cy="973345"/>
          </a:xfrm>
        </p:spPr>
        <p:txBody>
          <a:bodyPr>
            <a:normAutofit/>
          </a:bodyPr>
          <a:lstStyle>
            <a:lvl1pPr marL="457200" indent="-457200">
              <a:buClr>
                <a:schemeClr val="tx2"/>
              </a:buClr>
              <a:buFont typeface="Wingdings" pitchFamily="2" charset="2"/>
              <a:buChar char="§"/>
              <a:defRPr sz="3200" b="0"/>
            </a:lvl1pPr>
            <a:lvl2pPr marL="1371554" indent="-457200">
              <a:buClr>
                <a:srgbClr val="0041D0"/>
              </a:buClr>
              <a:buFont typeface="Wingdings" pitchFamily="2" charset="2"/>
              <a:buChar char="§"/>
              <a:defRPr/>
            </a:lvl2pPr>
          </a:lstStyle>
          <a:p>
            <a:pPr lvl="0"/>
            <a:r>
              <a:rPr lang="pl-PL" dirty="0" err="1"/>
              <a:t>Bullet</a:t>
            </a:r>
            <a:r>
              <a:rPr lang="pl-PL" dirty="0"/>
              <a:t> </a:t>
            </a:r>
            <a:r>
              <a:rPr lang="pl-PL" dirty="0" err="1"/>
              <a:t>points</a:t>
            </a:r>
            <a:endParaRPr lang="pl-PL" dirty="0"/>
          </a:p>
        </p:txBody>
      </p:sp>
      <p:sp>
        <p:nvSpPr>
          <p:cNvPr id="14" name="Symbol zastępczy tekstu 20">
            <a:extLst>
              <a:ext uri="{FF2B5EF4-FFF2-40B4-BE49-F238E27FC236}">
                <a16:creationId xmlns:a16="http://schemas.microsoft.com/office/drawing/2014/main" id="{D3008933-B9BC-2544-A64B-5707F6524F6A}"/>
              </a:ext>
            </a:extLst>
          </p:cNvPr>
          <p:cNvSpPr>
            <a:spLocks noGrp="1"/>
          </p:cNvSpPr>
          <p:nvPr>
            <p:ph type="body" sz="quarter" idx="19" hasCustomPrompt="1"/>
          </p:nvPr>
        </p:nvSpPr>
        <p:spPr>
          <a:xfrm>
            <a:off x="2789238" y="8885238"/>
            <a:ext cx="8609801" cy="1630362"/>
          </a:xfrm>
        </p:spPr>
        <p:txBody>
          <a:bodyPr>
            <a:normAutofit/>
          </a:bodyPr>
          <a:lstStyle>
            <a:lvl1pPr marL="742950" indent="-742950">
              <a:buClr>
                <a:srgbClr val="0041D0"/>
              </a:buClr>
              <a:buFont typeface="+mj-lt"/>
              <a:buAutoNum type="arabicPeriod"/>
              <a:defRPr sz="3200" b="0"/>
            </a:lvl1pPr>
          </a:lstStyle>
          <a:p>
            <a:pPr lvl="0"/>
            <a:r>
              <a:rPr lang="pl-PL" dirty="0" err="1"/>
              <a:t>Numbered</a:t>
            </a:r>
            <a:r>
              <a:rPr lang="pl-PL" dirty="0"/>
              <a:t> list</a:t>
            </a:r>
          </a:p>
        </p:txBody>
      </p:sp>
      <p:sp>
        <p:nvSpPr>
          <p:cNvPr id="15" name="Owal 14">
            <a:extLst>
              <a:ext uri="{FF2B5EF4-FFF2-40B4-BE49-F238E27FC236}">
                <a16:creationId xmlns:a16="http://schemas.microsoft.com/office/drawing/2014/main" id="{1FBFCF2C-B018-174C-B8AB-B507C9CD941B}"/>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7" name="pole tekstowe 16">
            <a:extLst>
              <a:ext uri="{FF2B5EF4-FFF2-40B4-BE49-F238E27FC236}">
                <a16:creationId xmlns:a16="http://schemas.microsoft.com/office/drawing/2014/main" id="{62A86DC0-F4BD-D945-9E96-A9D8D105F254}"/>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6920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 content">
    <p:spTree>
      <p:nvGrpSpPr>
        <p:cNvPr id="1" name=""/>
        <p:cNvGrpSpPr/>
        <p:nvPr/>
      </p:nvGrpSpPr>
      <p:grpSpPr>
        <a:xfrm>
          <a:off x="0" y="0"/>
          <a:ext cx="0" cy="0"/>
          <a:chOff x="0" y="0"/>
          <a:chExt cx="0" cy="0"/>
        </a:xfrm>
      </p:grpSpPr>
      <p:pic>
        <p:nvPicPr>
          <p:cNvPr id="13" name="Obraz 12">
            <a:extLst>
              <a:ext uri="{FF2B5EF4-FFF2-40B4-BE49-F238E27FC236}">
                <a16:creationId xmlns:a16="http://schemas.microsoft.com/office/drawing/2014/main" id="{640D8DAE-A603-CD41-8583-6BDC305B365F}"/>
              </a:ext>
            </a:extLst>
          </p:cNvPr>
          <p:cNvPicPr>
            <a:picLocks noChangeAspect="1"/>
          </p:cNvPicPr>
          <p:nvPr userDrawn="1"/>
        </p:nvPicPr>
        <p:blipFill>
          <a:blip r:embed="rId2"/>
          <a:stretch>
            <a:fillRect/>
          </a:stretch>
        </p:blipFill>
        <p:spPr>
          <a:xfrm>
            <a:off x="12215813" y="38100"/>
            <a:ext cx="12166600" cy="136779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6" name="Symbol zastępczy tekstu 5">
            <a:extLst>
              <a:ext uri="{FF2B5EF4-FFF2-40B4-BE49-F238E27FC236}">
                <a16:creationId xmlns:a16="http://schemas.microsoft.com/office/drawing/2014/main" id="{869E3B29-86D5-EA4C-8127-3998B5DB8BF1}"/>
              </a:ext>
            </a:extLst>
          </p:cNvPr>
          <p:cNvSpPr>
            <a:spLocks noGrp="1"/>
          </p:cNvSpPr>
          <p:nvPr>
            <p:ph type="body" sz="quarter" idx="15"/>
          </p:nvPr>
        </p:nvSpPr>
        <p:spPr>
          <a:xfrm>
            <a:off x="2804319" y="3473450"/>
            <a:ext cx="8637602" cy="1650034"/>
          </a:xfrm>
        </p:spPr>
        <p:txBody>
          <a:bodyPr>
            <a:normAutofit/>
          </a:bodyPr>
          <a:lstStyle>
            <a:lvl1pPr>
              <a:lnSpc>
                <a:spcPct val="110000"/>
              </a:lnSpc>
              <a:defRPr sz="3600"/>
            </a:lvl1pPr>
          </a:lstStyle>
          <a:p>
            <a:pPr lvl="0"/>
            <a:endParaRPr lang="pl-PL" dirty="0"/>
          </a:p>
        </p:txBody>
      </p:sp>
      <p:sp>
        <p:nvSpPr>
          <p:cNvPr id="16" name="Symbol zastępczy tekstu 15">
            <a:extLst>
              <a:ext uri="{FF2B5EF4-FFF2-40B4-BE49-F238E27FC236}">
                <a16:creationId xmlns:a16="http://schemas.microsoft.com/office/drawing/2014/main" id="{D6034778-CB20-1E4C-93DD-5932529AAFB0}"/>
              </a:ext>
            </a:extLst>
          </p:cNvPr>
          <p:cNvSpPr>
            <a:spLocks noGrp="1"/>
          </p:cNvSpPr>
          <p:nvPr>
            <p:ph type="body" sz="quarter" idx="17"/>
          </p:nvPr>
        </p:nvSpPr>
        <p:spPr>
          <a:xfrm>
            <a:off x="2819400" y="5495927"/>
            <a:ext cx="8609801" cy="1362075"/>
          </a:xfrm>
        </p:spPr>
        <p:txBody>
          <a:bodyPr>
            <a:normAutofit/>
          </a:bodyPr>
          <a:lstStyle>
            <a:lvl1pPr>
              <a:lnSpc>
                <a:spcPct val="110000"/>
              </a:lnSpc>
              <a:defRPr sz="3200" b="0"/>
            </a:lvl1pPr>
          </a:lstStyle>
          <a:p>
            <a:pPr lvl="0"/>
            <a:endParaRPr lang="pl-PL" dirty="0"/>
          </a:p>
        </p:txBody>
      </p:sp>
      <p:sp>
        <p:nvSpPr>
          <p:cNvPr id="18" name="Symbol zastępczy tekstu 17">
            <a:extLst>
              <a:ext uri="{FF2B5EF4-FFF2-40B4-BE49-F238E27FC236}">
                <a16:creationId xmlns:a16="http://schemas.microsoft.com/office/drawing/2014/main" id="{D172573D-F3FC-F440-B36C-29CB4F876014}"/>
              </a:ext>
            </a:extLst>
          </p:cNvPr>
          <p:cNvSpPr>
            <a:spLocks noGrp="1"/>
          </p:cNvSpPr>
          <p:nvPr>
            <p:ph type="body" sz="quarter" idx="18" hasCustomPrompt="1"/>
          </p:nvPr>
        </p:nvSpPr>
        <p:spPr>
          <a:xfrm>
            <a:off x="2789239" y="7375525"/>
            <a:ext cx="8609801" cy="973345"/>
          </a:xfrm>
        </p:spPr>
        <p:txBody>
          <a:bodyPr>
            <a:normAutofit/>
          </a:bodyPr>
          <a:lstStyle>
            <a:lvl1pPr marL="457200" indent="-457200">
              <a:buClr>
                <a:schemeClr val="tx2"/>
              </a:buClr>
              <a:buFont typeface="Wingdings" pitchFamily="2" charset="2"/>
              <a:buChar char="§"/>
              <a:defRPr sz="3200" b="0"/>
            </a:lvl1pPr>
            <a:lvl2pPr marL="1371554" indent="-457200">
              <a:buClr>
                <a:srgbClr val="0041D0"/>
              </a:buClr>
              <a:buFont typeface="Wingdings" pitchFamily="2" charset="2"/>
              <a:buChar char="§"/>
              <a:defRPr/>
            </a:lvl2pPr>
          </a:lstStyle>
          <a:p>
            <a:pPr lvl="0"/>
            <a:r>
              <a:rPr lang="pl-PL" dirty="0" err="1"/>
              <a:t>Bullet</a:t>
            </a:r>
            <a:r>
              <a:rPr lang="pl-PL" dirty="0"/>
              <a:t> </a:t>
            </a:r>
            <a:r>
              <a:rPr lang="pl-PL" dirty="0" err="1"/>
              <a:t>points</a:t>
            </a:r>
            <a:endParaRPr lang="pl-PL" dirty="0"/>
          </a:p>
        </p:txBody>
      </p:sp>
      <p:sp>
        <p:nvSpPr>
          <p:cNvPr id="21" name="Symbol zastępczy tekstu 20">
            <a:extLst>
              <a:ext uri="{FF2B5EF4-FFF2-40B4-BE49-F238E27FC236}">
                <a16:creationId xmlns:a16="http://schemas.microsoft.com/office/drawing/2014/main" id="{75E97E5F-26B5-604D-B2DF-210F97450DA6}"/>
              </a:ext>
            </a:extLst>
          </p:cNvPr>
          <p:cNvSpPr>
            <a:spLocks noGrp="1"/>
          </p:cNvSpPr>
          <p:nvPr>
            <p:ph type="body" sz="quarter" idx="19" hasCustomPrompt="1"/>
          </p:nvPr>
        </p:nvSpPr>
        <p:spPr>
          <a:xfrm>
            <a:off x="2789238" y="8885238"/>
            <a:ext cx="8609801" cy="1630362"/>
          </a:xfrm>
        </p:spPr>
        <p:txBody>
          <a:bodyPr>
            <a:normAutofit/>
          </a:bodyPr>
          <a:lstStyle>
            <a:lvl1pPr marL="742950" indent="-742950">
              <a:buClr>
                <a:srgbClr val="0041D0"/>
              </a:buClr>
              <a:buFont typeface="+mj-lt"/>
              <a:buAutoNum type="arabicPeriod"/>
              <a:defRPr sz="3200" b="0"/>
            </a:lvl1pPr>
          </a:lstStyle>
          <a:p>
            <a:pPr lvl="0"/>
            <a:r>
              <a:rPr lang="pl-PL" dirty="0" err="1"/>
              <a:t>Numbered</a:t>
            </a:r>
            <a:r>
              <a:rPr lang="pl-PL" dirty="0"/>
              <a:t> list</a:t>
            </a:r>
          </a:p>
        </p:txBody>
      </p:sp>
      <p:sp>
        <p:nvSpPr>
          <p:cNvPr id="10" name="Symbol zastępczy zawartości 3">
            <a:extLst>
              <a:ext uri="{FF2B5EF4-FFF2-40B4-BE49-F238E27FC236}">
                <a16:creationId xmlns:a16="http://schemas.microsoft.com/office/drawing/2014/main" id="{965A4F57-DAF5-2C46-8DBF-DA18C905FB78}"/>
              </a:ext>
            </a:extLst>
          </p:cNvPr>
          <p:cNvSpPr>
            <a:spLocks noGrp="1"/>
          </p:cNvSpPr>
          <p:nvPr>
            <p:ph sz="quarter" idx="20"/>
          </p:nvPr>
        </p:nvSpPr>
        <p:spPr>
          <a:xfrm>
            <a:off x="12190413" y="3473450"/>
            <a:ext cx="11208858" cy="8593044"/>
          </a:xfrm>
        </p:spPr>
        <p:txBody>
          <a:bodyPr/>
          <a:lstStyle/>
          <a:p>
            <a:pPr lvl="0"/>
            <a:endParaRPr lang="pl-PL" dirty="0"/>
          </a:p>
        </p:txBody>
      </p:sp>
    </p:spTree>
    <p:extLst>
      <p:ext uri="{BB962C8B-B14F-4D97-AF65-F5344CB8AC3E}">
        <p14:creationId xmlns:p14="http://schemas.microsoft.com/office/powerpoint/2010/main" val="405351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umbered lis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err="1"/>
              <a:t>Title</a:t>
            </a:r>
            <a:endParaRPr lang="en-US" dirty="0"/>
          </a:p>
        </p:txBody>
      </p:sp>
      <p:sp>
        <p:nvSpPr>
          <p:cNvPr id="21" name="Symbol zastępczy tekstu 20">
            <a:extLst>
              <a:ext uri="{FF2B5EF4-FFF2-40B4-BE49-F238E27FC236}">
                <a16:creationId xmlns:a16="http://schemas.microsoft.com/office/drawing/2014/main" id="{75E97E5F-26B5-604D-B2DF-210F97450DA6}"/>
              </a:ext>
            </a:extLst>
          </p:cNvPr>
          <p:cNvSpPr>
            <a:spLocks noGrp="1"/>
          </p:cNvSpPr>
          <p:nvPr>
            <p:ph type="body" sz="quarter" idx="19" hasCustomPrompt="1"/>
          </p:nvPr>
        </p:nvSpPr>
        <p:spPr>
          <a:xfrm>
            <a:off x="2789238" y="3473449"/>
            <a:ext cx="8609801" cy="8544379"/>
          </a:xfrm>
        </p:spPr>
        <p:txBody>
          <a:bodyPr>
            <a:normAutofit/>
          </a:bodyPr>
          <a:lstStyle>
            <a:lvl1pPr marL="742950" indent="-742950">
              <a:buClr>
                <a:srgbClr val="0041D0"/>
              </a:buClr>
              <a:buFont typeface="+mj-lt"/>
              <a:buAutoNum type="arabicPeriod"/>
              <a:defRPr sz="3200" b="0"/>
            </a:lvl1pPr>
          </a:lstStyle>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p:txBody>
      </p:sp>
      <p:pic>
        <p:nvPicPr>
          <p:cNvPr id="10" name="Obraz 9">
            <a:extLst>
              <a:ext uri="{FF2B5EF4-FFF2-40B4-BE49-F238E27FC236}">
                <a16:creationId xmlns:a16="http://schemas.microsoft.com/office/drawing/2014/main" id="{1A3DF518-6B72-4148-9414-9306F98F8596}"/>
              </a:ext>
            </a:extLst>
          </p:cNvPr>
          <p:cNvPicPr>
            <a:picLocks noChangeAspect="1"/>
          </p:cNvPicPr>
          <p:nvPr userDrawn="1"/>
        </p:nvPicPr>
        <p:blipFill>
          <a:blip r:embed="rId2"/>
          <a:stretch>
            <a:fillRect/>
          </a:stretch>
        </p:blipFill>
        <p:spPr>
          <a:xfrm>
            <a:off x="15251113" y="0"/>
            <a:ext cx="9131300" cy="13716000"/>
          </a:xfrm>
          <a:prstGeom prst="rect">
            <a:avLst/>
          </a:prstGeom>
        </p:spPr>
      </p:pic>
      <p:sp>
        <p:nvSpPr>
          <p:cNvPr id="11" name="Owal 10">
            <a:extLst>
              <a:ext uri="{FF2B5EF4-FFF2-40B4-BE49-F238E27FC236}">
                <a16:creationId xmlns:a16="http://schemas.microsoft.com/office/drawing/2014/main" id="{6639D01E-3685-EF4E-9CD8-CC499BB4101C}"/>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2" name="pole tekstowe 11">
            <a:extLst>
              <a:ext uri="{FF2B5EF4-FFF2-40B4-BE49-F238E27FC236}">
                <a16:creationId xmlns:a16="http://schemas.microsoft.com/office/drawing/2014/main" id="{0F288DD1-D044-5342-83CB-4C0863A5D6B9}"/>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6711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pic>
        <p:nvPicPr>
          <p:cNvPr id="11" name="Obraz 10">
            <a:extLst>
              <a:ext uri="{FF2B5EF4-FFF2-40B4-BE49-F238E27FC236}">
                <a16:creationId xmlns:a16="http://schemas.microsoft.com/office/drawing/2014/main" id="{2D8F98FF-DCFF-904B-BA80-7230C1386F15}"/>
              </a:ext>
            </a:extLst>
          </p:cNvPr>
          <p:cNvPicPr>
            <a:picLocks noChangeAspect="1"/>
          </p:cNvPicPr>
          <p:nvPr userDrawn="1"/>
        </p:nvPicPr>
        <p:blipFill>
          <a:blip r:embed="rId2"/>
          <a:stretch>
            <a:fillRect/>
          </a:stretch>
        </p:blipFill>
        <p:spPr>
          <a:xfrm rot="10800000">
            <a:off x="15246872" y="0"/>
            <a:ext cx="9135541" cy="13716000"/>
          </a:xfrm>
          <a:prstGeom prst="rect">
            <a:avLst/>
          </a:prstGeom>
        </p:spPr>
      </p:pic>
      <p:sp>
        <p:nvSpPr>
          <p:cNvPr id="2" name="Title 1"/>
          <p:cNvSpPr>
            <a:spLocks noGrp="1"/>
          </p:cNvSpPr>
          <p:nvPr>
            <p:ph type="title" hasCustomPrompt="1"/>
          </p:nvPr>
        </p:nvSpPr>
        <p:spPr>
          <a:xfrm>
            <a:off x="2819402" y="1187449"/>
            <a:ext cx="8789503" cy="1913560"/>
          </a:xfrm>
        </p:spPr>
        <p:txBody>
          <a:bodyPr>
            <a:normAutofit/>
          </a:bodyPr>
          <a:lstStyle>
            <a:lvl1pPr>
              <a:defRPr sz="4800"/>
            </a:lvl1pPr>
          </a:lstStyle>
          <a:p>
            <a:r>
              <a:rPr lang="pl-PL" dirty="0"/>
              <a:t>Tytuł slajdu</a:t>
            </a:r>
            <a:endParaRPr lang="en-US" dirty="0"/>
          </a:p>
        </p:txBody>
      </p:sp>
      <p:sp>
        <p:nvSpPr>
          <p:cNvPr id="18" name="Symbol zastępczy tekstu 17">
            <a:extLst>
              <a:ext uri="{FF2B5EF4-FFF2-40B4-BE49-F238E27FC236}">
                <a16:creationId xmlns:a16="http://schemas.microsoft.com/office/drawing/2014/main" id="{D172573D-F3FC-F440-B36C-29CB4F876014}"/>
              </a:ext>
            </a:extLst>
          </p:cNvPr>
          <p:cNvSpPr>
            <a:spLocks noGrp="1"/>
          </p:cNvSpPr>
          <p:nvPr>
            <p:ph type="body" sz="quarter" idx="18" hasCustomPrompt="1"/>
          </p:nvPr>
        </p:nvSpPr>
        <p:spPr>
          <a:xfrm>
            <a:off x="2789239" y="3473450"/>
            <a:ext cx="8789503" cy="8631463"/>
          </a:xfrm>
        </p:spPr>
        <p:txBody>
          <a:bodyPr>
            <a:normAutofit/>
          </a:bodyPr>
          <a:lstStyle>
            <a:lvl1pPr marL="457200" indent="-457200">
              <a:buClr>
                <a:schemeClr val="tx2"/>
              </a:buClr>
              <a:buFont typeface="Wingdings" pitchFamily="2" charset="2"/>
              <a:buChar char="§"/>
              <a:defRPr sz="3200" b="0"/>
            </a:lvl1pPr>
            <a:lvl2pPr marL="1371554" indent="-457200">
              <a:buClr>
                <a:srgbClr val="0041D0"/>
              </a:buClr>
              <a:buFont typeface="Wingdings" pitchFamily="2" charset="2"/>
              <a:buChar char="§"/>
              <a:defRPr/>
            </a:lvl2pPr>
          </a:lstStyle>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a:p>
            <a:pPr lvl="0"/>
            <a:r>
              <a:rPr lang="pl-PL" dirty="0" err="1"/>
              <a:t>Lorem</a:t>
            </a:r>
            <a:r>
              <a:rPr lang="pl-PL" dirty="0"/>
              <a:t> </a:t>
            </a:r>
            <a:r>
              <a:rPr lang="pl-PL" dirty="0" err="1"/>
              <a:t>ipsum</a:t>
            </a:r>
            <a:r>
              <a:rPr lang="pl-PL" dirty="0"/>
              <a:t> </a:t>
            </a:r>
            <a:r>
              <a:rPr lang="pl-PL" dirty="0" err="1"/>
              <a:t>dolor</a:t>
            </a:r>
            <a:r>
              <a:rPr lang="pl-PL" dirty="0"/>
              <a:t> sit </a:t>
            </a:r>
            <a:r>
              <a:rPr lang="pl-PL" dirty="0" err="1"/>
              <a:t>amet</a:t>
            </a:r>
            <a:r>
              <a:rPr lang="pl-PL" dirty="0"/>
              <a:t>, </a:t>
            </a:r>
            <a:r>
              <a:rPr lang="pl-PL" dirty="0" err="1"/>
              <a:t>consectetuer</a:t>
            </a:r>
            <a:r>
              <a:rPr lang="pl-PL" dirty="0"/>
              <a:t> </a:t>
            </a:r>
            <a:r>
              <a:rPr lang="pl-PL" dirty="0" err="1"/>
              <a:t>adipiscing</a:t>
            </a:r>
            <a:r>
              <a:rPr lang="pl-PL" dirty="0"/>
              <a:t> elit</a:t>
            </a:r>
          </a:p>
        </p:txBody>
      </p:sp>
      <p:sp>
        <p:nvSpPr>
          <p:cNvPr id="12" name="Owal 11">
            <a:extLst>
              <a:ext uri="{FF2B5EF4-FFF2-40B4-BE49-F238E27FC236}">
                <a16:creationId xmlns:a16="http://schemas.microsoft.com/office/drawing/2014/main" id="{11EAB4DD-D769-784B-B5E4-966BA5DBD29A}"/>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13" name="pole tekstowe 12">
            <a:extLst>
              <a:ext uri="{FF2B5EF4-FFF2-40B4-BE49-F238E27FC236}">
                <a16:creationId xmlns:a16="http://schemas.microsoft.com/office/drawing/2014/main" id="{303AAC1E-01C8-A147-B4CD-634F8F475160}"/>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164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Owal 10">
            <a:extLst>
              <a:ext uri="{FF2B5EF4-FFF2-40B4-BE49-F238E27FC236}">
                <a16:creationId xmlns:a16="http://schemas.microsoft.com/office/drawing/2014/main" id="{B327226B-8E34-0B46-8E7A-9D736308F7B5}"/>
              </a:ext>
            </a:extLst>
          </p:cNvPr>
          <p:cNvSpPr/>
          <p:nvPr userDrawn="1"/>
        </p:nvSpPr>
        <p:spPr>
          <a:xfrm>
            <a:off x="22803119" y="12490383"/>
            <a:ext cx="689113" cy="689113"/>
          </a:xfrm>
          <a:prstGeom prst="ellipse">
            <a:avLst/>
          </a:prstGeom>
          <a:solidFill>
            <a:srgbClr val="0041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sz="1800"/>
          </a:p>
        </p:txBody>
      </p:sp>
      <p:sp>
        <p:nvSpPr>
          <p:cNvPr id="2" name="Title Placeholder 1"/>
          <p:cNvSpPr>
            <a:spLocks noGrp="1"/>
          </p:cNvSpPr>
          <p:nvPr>
            <p:ph type="title"/>
          </p:nvPr>
        </p:nvSpPr>
        <p:spPr>
          <a:xfrm>
            <a:off x="2819402" y="1187449"/>
            <a:ext cx="9371805" cy="2651126"/>
          </a:xfrm>
          <a:prstGeom prst="rect">
            <a:avLst/>
          </a:prstGeom>
        </p:spPr>
        <p:txBody>
          <a:bodyPr vert="horz" lIns="91440" tIns="45720" rIns="91440" bIns="45720" rtlCol="0" anchor="t">
            <a:normAutofit/>
          </a:bodyPr>
          <a:lstStyle/>
          <a:p>
            <a:r>
              <a:rPr lang="pl-PL" dirty="0"/>
              <a:t>Dodaj tytuł slajdu</a:t>
            </a:r>
            <a:endParaRPr lang="en-US" dirty="0"/>
          </a:p>
        </p:txBody>
      </p:sp>
      <p:sp>
        <p:nvSpPr>
          <p:cNvPr id="3" name="Text Placeholder 2"/>
          <p:cNvSpPr>
            <a:spLocks noGrp="1"/>
          </p:cNvSpPr>
          <p:nvPr>
            <p:ph type="body" idx="1"/>
          </p:nvPr>
        </p:nvSpPr>
        <p:spPr>
          <a:xfrm>
            <a:off x="2819400" y="3479800"/>
            <a:ext cx="19886722" cy="8592847"/>
          </a:xfrm>
          <a:prstGeom prst="rect">
            <a:avLst/>
          </a:prstGeom>
        </p:spPr>
        <p:txBody>
          <a:bodyPr vert="horz" lIns="91440" tIns="45720" rIns="91440" bIns="45720" rtlCol="0">
            <a:normAutofit/>
          </a:bodyPr>
          <a:lstStyle/>
          <a:p>
            <a:pPr lvl="0"/>
            <a:r>
              <a:rPr lang="pl-PL" dirty="0"/>
              <a:t>Kliknij, aby edytować style wzorca tekstu</a:t>
            </a:r>
          </a:p>
          <a:p>
            <a:pPr lvl="1"/>
            <a:r>
              <a:rPr lang="pl-PL" dirty="0"/>
              <a:t>Drugi poziom</a:t>
            </a:r>
          </a:p>
          <a:p>
            <a:pPr lvl="2"/>
            <a:r>
              <a:rPr lang="pl-PL" dirty="0"/>
              <a:t>Trzeci poziom</a:t>
            </a:r>
          </a:p>
          <a:p>
            <a:pPr lvl="3"/>
            <a:r>
              <a:rPr lang="pl-PL" dirty="0"/>
              <a:t>Czwarty poziom</a:t>
            </a:r>
          </a:p>
        </p:txBody>
      </p:sp>
      <p:pic>
        <p:nvPicPr>
          <p:cNvPr id="7" name="Obraz 6">
            <a:extLst>
              <a:ext uri="{FF2B5EF4-FFF2-40B4-BE49-F238E27FC236}">
                <a16:creationId xmlns:a16="http://schemas.microsoft.com/office/drawing/2014/main" id="{CEB7F77D-5522-8D43-8080-A1AE021FC333}"/>
              </a:ext>
            </a:extLst>
          </p:cNvPr>
          <p:cNvPicPr>
            <a:picLocks noChangeAspect="1"/>
          </p:cNvPicPr>
          <p:nvPr userDrawn="1"/>
        </p:nvPicPr>
        <p:blipFill>
          <a:blip r:embed="rId20"/>
          <a:stretch>
            <a:fillRect/>
          </a:stretch>
        </p:blipFill>
        <p:spPr>
          <a:xfrm>
            <a:off x="0" y="0"/>
            <a:ext cx="2819400" cy="3479800"/>
          </a:xfrm>
          <a:prstGeom prst="rect">
            <a:avLst/>
          </a:prstGeom>
        </p:spPr>
      </p:pic>
      <p:sp>
        <p:nvSpPr>
          <p:cNvPr id="9" name="pole tekstowe 8">
            <a:extLst>
              <a:ext uri="{FF2B5EF4-FFF2-40B4-BE49-F238E27FC236}">
                <a16:creationId xmlns:a16="http://schemas.microsoft.com/office/drawing/2014/main" id="{C9F9BA9C-D784-EB41-946D-636F3639DB63}"/>
              </a:ext>
            </a:extLst>
          </p:cNvPr>
          <p:cNvSpPr txBox="1"/>
          <p:nvPr userDrawn="1"/>
        </p:nvSpPr>
        <p:spPr>
          <a:xfrm>
            <a:off x="922338" y="12406681"/>
            <a:ext cx="7085806" cy="428259"/>
          </a:xfrm>
          <a:prstGeom prst="rect">
            <a:avLst/>
          </a:prstGeom>
          <a:noFill/>
        </p:spPr>
        <p:txBody>
          <a:bodyPr wrap="square" rtlCol="0">
            <a:spAutoFit/>
          </a:bodyPr>
          <a:lstStyle/>
          <a:p>
            <a:r>
              <a:rPr lang="pl-PL" sz="2200" dirty="0">
                <a:solidFill>
                  <a:srgbClr val="0041D0"/>
                </a:solidFill>
                <a:latin typeface="Arial" panose="020B0604020202020204" pitchFamily="34" charset="0"/>
                <a:cs typeface="Arial" panose="020B0604020202020204" pitchFamily="34" charset="0"/>
              </a:rPr>
              <a:t>University of Gdańsk</a:t>
            </a:r>
          </a:p>
        </p:txBody>
      </p:sp>
      <p:sp>
        <p:nvSpPr>
          <p:cNvPr id="10" name="pole tekstowe 9">
            <a:extLst>
              <a:ext uri="{FF2B5EF4-FFF2-40B4-BE49-F238E27FC236}">
                <a16:creationId xmlns:a16="http://schemas.microsoft.com/office/drawing/2014/main" id="{7AC8DE15-15CA-2D4A-B435-A5BEEA19E194}"/>
              </a:ext>
            </a:extLst>
          </p:cNvPr>
          <p:cNvSpPr txBox="1"/>
          <p:nvPr userDrawn="1"/>
        </p:nvSpPr>
        <p:spPr>
          <a:xfrm>
            <a:off x="22717767" y="12620809"/>
            <a:ext cx="859819" cy="428258"/>
          </a:xfrm>
          <a:prstGeom prst="rect">
            <a:avLst/>
          </a:prstGeom>
          <a:noFill/>
        </p:spPr>
        <p:txBody>
          <a:bodyPr wrap="square" rtlCol="0">
            <a:spAutoFit/>
          </a:bodyPr>
          <a:lstStyle/>
          <a:p>
            <a:pPr algn="ctr"/>
            <a:fld id="{07E02DCF-1F1B-AD4C-9D0D-B691E1963597}" type="slidenum">
              <a:rPr lang="pl-PL" sz="2200" b="1" smtClean="0">
                <a:solidFill>
                  <a:schemeClr val="bg1"/>
                </a:solidFill>
                <a:latin typeface="Arial" panose="020B0604020202020204" pitchFamily="34" charset="0"/>
                <a:cs typeface="Arial" panose="020B0604020202020204" pitchFamily="34" charset="0"/>
              </a:rPr>
              <a:pPr algn="ctr"/>
              <a:t>‹#›</a:t>
            </a:fld>
            <a:endParaRPr lang="pl-PL" sz="2200" b="1" dirty="0">
              <a:solidFill>
                <a:schemeClr val="bg1"/>
              </a:solidFill>
              <a:latin typeface="Arial" panose="020B0604020202020204" pitchFamily="34" charset="0"/>
              <a:cs typeface="Arial" panose="020B0604020202020204" pitchFamily="34" charset="0"/>
            </a:endParaRPr>
          </a:p>
        </p:txBody>
      </p:sp>
      <p:cxnSp>
        <p:nvCxnSpPr>
          <p:cNvPr id="13" name="Łącznik prosty 12">
            <a:extLst>
              <a:ext uri="{FF2B5EF4-FFF2-40B4-BE49-F238E27FC236}">
                <a16:creationId xmlns:a16="http://schemas.microsoft.com/office/drawing/2014/main" id="{001DF0DD-8314-B845-A6C8-0BF81D1668A8}"/>
              </a:ext>
            </a:extLst>
          </p:cNvPr>
          <p:cNvCxnSpPr>
            <a:cxnSpLocks/>
          </p:cNvCxnSpPr>
          <p:nvPr userDrawn="1"/>
        </p:nvCxnSpPr>
        <p:spPr>
          <a:xfrm flipV="1">
            <a:off x="1055447" y="10581777"/>
            <a:ext cx="0" cy="1490870"/>
          </a:xfrm>
          <a:prstGeom prst="line">
            <a:avLst/>
          </a:prstGeom>
          <a:ln w="38100">
            <a:solidFill>
              <a:srgbClr val="0041D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9030888"/>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7" r:id="rId3"/>
    <p:sldLayoutId id="2147483682" r:id="rId4"/>
    <p:sldLayoutId id="2147483685" r:id="rId5"/>
    <p:sldLayoutId id="2147483673" r:id="rId6"/>
    <p:sldLayoutId id="2147483686" r:id="rId7"/>
    <p:sldLayoutId id="2147483684" r:id="rId8"/>
    <p:sldLayoutId id="2147483683" r:id="rId9"/>
    <p:sldLayoutId id="2147483672" r:id="rId10"/>
    <p:sldLayoutId id="2147483674" r:id="rId11"/>
    <p:sldLayoutId id="2147483675" r:id="rId12"/>
    <p:sldLayoutId id="2147483676" r:id="rId13"/>
    <p:sldLayoutId id="2147483679" r:id="rId14"/>
    <p:sldLayoutId id="2147483677" r:id="rId15"/>
    <p:sldLayoutId id="2147483678" r:id="rId16"/>
    <p:sldLayoutId id="2147483680" r:id="rId17"/>
    <p:sldLayoutId id="2147483688" r:id="rId18"/>
  </p:sldLayoutIdLst>
  <p:txStyles>
    <p:titleStyle>
      <a:lvl1pPr algn="l" defTabSz="1828709" rtl="0" eaLnBrk="1" latinLnBrk="0" hangingPunct="1">
        <a:lnSpc>
          <a:spcPct val="90000"/>
        </a:lnSpc>
        <a:spcBef>
          <a:spcPct val="0"/>
        </a:spcBef>
        <a:buNone/>
        <a:defRPr sz="4800" b="1" i="0" kern="1200">
          <a:solidFill>
            <a:srgbClr val="0041D0"/>
          </a:solidFill>
          <a:latin typeface="Arial" panose="020B0604020202020204" pitchFamily="34" charset="0"/>
          <a:ea typeface="+mj-ea"/>
          <a:cs typeface="Arial" panose="020B0604020202020204" pitchFamily="34" charset="0"/>
        </a:defRPr>
      </a:lvl1pPr>
    </p:titleStyle>
    <p:bodyStyle>
      <a:lvl1pPr marL="0" indent="0" algn="l" defTabSz="1828709" rtl="0" eaLnBrk="1" latinLnBrk="0" hangingPunct="1">
        <a:lnSpc>
          <a:spcPct val="90000"/>
        </a:lnSpc>
        <a:spcBef>
          <a:spcPts val="2000"/>
        </a:spcBef>
        <a:buFont typeface="Arial" panose="020B0604020202020204" pitchFamily="34" charset="0"/>
        <a:buNone/>
        <a:defRPr sz="3600" b="1" i="0" kern="1200">
          <a:solidFill>
            <a:schemeClr val="tx1"/>
          </a:solidFill>
          <a:latin typeface="Arial" panose="020B0604020202020204" pitchFamily="34" charset="0"/>
          <a:ea typeface="+mn-ea"/>
          <a:cs typeface="Arial" panose="020B0604020202020204" pitchFamily="34" charset="0"/>
        </a:defRPr>
      </a:lvl1pPr>
      <a:lvl2pPr marL="914354" indent="0" algn="l" defTabSz="1828709" rtl="0" eaLnBrk="1" latinLnBrk="0" hangingPunct="1">
        <a:lnSpc>
          <a:spcPct val="90000"/>
        </a:lnSpc>
        <a:spcBef>
          <a:spcPts val="1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2pPr>
      <a:lvl3pPr marL="1828709" indent="0" algn="l" defTabSz="1828709" rtl="0" eaLnBrk="1" latinLnBrk="0" hangingPunct="1">
        <a:lnSpc>
          <a:spcPct val="90000"/>
        </a:lnSpc>
        <a:spcBef>
          <a:spcPts val="1000"/>
        </a:spcBef>
        <a:buFont typeface="Arial" panose="020B0604020202020204" pitchFamily="34" charset="0"/>
        <a:buNone/>
        <a:defRPr sz="2200" b="1" i="0" kern="1200">
          <a:solidFill>
            <a:srgbClr val="0041D0"/>
          </a:solidFill>
          <a:latin typeface="Arial" panose="020B0604020202020204" pitchFamily="34" charset="0"/>
          <a:ea typeface="+mn-ea"/>
          <a:cs typeface="Arial" panose="020B0604020202020204" pitchFamily="34" charset="0"/>
        </a:defRPr>
      </a:lvl3pPr>
      <a:lvl4pPr marL="2743063" indent="0" algn="l" defTabSz="1828709"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4pPr>
      <a:lvl5pPr marL="411459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8949"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303"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7657"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011" indent="-457177" algn="l" defTabSz="1828709"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709" rtl="0" eaLnBrk="1" latinLnBrk="0" hangingPunct="1">
        <a:defRPr sz="3600" kern="1200">
          <a:solidFill>
            <a:schemeClr val="tx1"/>
          </a:solidFill>
          <a:latin typeface="+mn-lt"/>
          <a:ea typeface="+mn-ea"/>
          <a:cs typeface="+mn-cs"/>
        </a:defRPr>
      </a:lvl1pPr>
      <a:lvl2pPr marL="914354" algn="l" defTabSz="1828709" rtl="0" eaLnBrk="1" latinLnBrk="0" hangingPunct="1">
        <a:defRPr sz="3600" kern="1200">
          <a:solidFill>
            <a:schemeClr val="tx1"/>
          </a:solidFill>
          <a:latin typeface="+mn-lt"/>
          <a:ea typeface="+mn-ea"/>
          <a:cs typeface="+mn-cs"/>
        </a:defRPr>
      </a:lvl2pPr>
      <a:lvl3pPr marL="1828709" algn="l" defTabSz="1828709" rtl="0" eaLnBrk="1" latinLnBrk="0" hangingPunct="1">
        <a:defRPr sz="3600" kern="1200">
          <a:solidFill>
            <a:schemeClr val="tx1"/>
          </a:solidFill>
          <a:latin typeface="+mn-lt"/>
          <a:ea typeface="+mn-ea"/>
          <a:cs typeface="+mn-cs"/>
        </a:defRPr>
      </a:lvl3pPr>
      <a:lvl4pPr marL="2743063" algn="l" defTabSz="1828709" rtl="0" eaLnBrk="1" latinLnBrk="0" hangingPunct="1">
        <a:defRPr sz="3600" kern="1200">
          <a:solidFill>
            <a:schemeClr val="tx1"/>
          </a:solidFill>
          <a:latin typeface="+mn-lt"/>
          <a:ea typeface="+mn-ea"/>
          <a:cs typeface="+mn-cs"/>
        </a:defRPr>
      </a:lvl4pPr>
      <a:lvl5pPr marL="3657417" algn="l" defTabSz="1828709" rtl="0" eaLnBrk="1" latinLnBrk="0" hangingPunct="1">
        <a:defRPr sz="3600" kern="1200">
          <a:solidFill>
            <a:schemeClr val="tx1"/>
          </a:solidFill>
          <a:latin typeface="+mn-lt"/>
          <a:ea typeface="+mn-ea"/>
          <a:cs typeface="+mn-cs"/>
        </a:defRPr>
      </a:lvl5pPr>
      <a:lvl6pPr marL="4571771" algn="l" defTabSz="1828709" rtl="0" eaLnBrk="1" latinLnBrk="0" hangingPunct="1">
        <a:defRPr sz="3600" kern="1200">
          <a:solidFill>
            <a:schemeClr val="tx1"/>
          </a:solidFill>
          <a:latin typeface="+mn-lt"/>
          <a:ea typeface="+mn-ea"/>
          <a:cs typeface="+mn-cs"/>
        </a:defRPr>
      </a:lvl6pPr>
      <a:lvl7pPr marL="5486126" algn="l" defTabSz="1828709" rtl="0" eaLnBrk="1" latinLnBrk="0" hangingPunct="1">
        <a:defRPr sz="3600" kern="1200">
          <a:solidFill>
            <a:schemeClr val="tx1"/>
          </a:solidFill>
          <a:latin typeface="+mn-lt"/>
          <a:ea typeface="+mn-ea"/>
          <a:cs typeface="+mn-cs"/>
        </a:defRPr>
      </a:lvl7pPr>
      <a:lvl8pPr marL="6400480" algn="l" defTabSz="1828709" rtl="0" eaLnBrk="1" latinLnBrk="0" hangingPunct="1">
        <a:defRPr sz="3600" kern="1200">
          <a:solidFill>
            <a:schemeClr val="tx1"/>
          </a:solidFill>
          <a:latin typeface="+mn-lt"/>
          <a:ea typeface="+mn-ea"/>
          <a:cs typeface="+mn-cs"/>
        </a:defRPr>
      </a:lvl8pPr>
      <a:lvl9pPr marL="7314833" algn="l" defTabSz="1828709" rtl="0" eaLnBrk="1" latinLnBrk="0" hangingPunct="1">
        <a:defRPr sz="36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679" userDrawn="1">
          <p15:clr>
            <a:srgbClr val="F26B43"/>
          </p15:clr>
        </p15:guide>
        <p15:guide id="2" orient="horz" pos="4320" userDrawn="1">
          <p15:clr>
            <a:srgbClr val="F26B43"/>
          </p15:clr>
        </p15:guide>
        <p15:guide id="3" orient="horz" pos="2188" userDrawn="1">
          <p15:clr>
            <a:srgbClr val="F26B43"/>
          </p15:clr>
        </p15:guide>
        <p15:guide id="4" pos="13576" userDrawn="1">
          <p15:clr>
            <a:srgbClr val="F26B43"/>
          </p15:clr>
        </p15:guide>
        <p15:guide id="5" pos="603" userDrawn="1">
          <p15:clr>
            <a:srgbClr val="F26B43"/>
          </p15:clr>
        </p15:guide>
        <p15:guide id="6" orient="horz" pos="8017" userDrawn="1">
          <p15:clr>
            <a:srgbClr val="F26B43"/>
          </p15:clr>
        </p15:guide>
        <p15:guide id="7" orient="horz" pos="646" userDrawn="1">
          <p15:clr>
            <a:srgbClr val="F26B43"/>
          </p15:clr>
        </p15:guide>
        <p15:guide id="8" orient="horz" pos="162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54195/ijpe.16412" TargetMode="External"/><Relationship Id="rId2" Type="http://schemas.openxmlformats.org/officeDocument/2006/relationships/hyperlink" Target="https://doi.org/10.6092/issn.1825-8670/15175" TargetMode="External"/><Relationship Id="rId1" Type="http://schemas.openxmlformats.org/officeDocument/2006/relationships/slideLayout" Target="../slideLayouts/slideLayout2.xml"/><Relationship Id="rId4" Type="http://schemas.openxmlformats.org/officeDocument/2006/relationships/hyperlink" Target="https://www.nobelprize.org/uploads/2019/12/tokarczuk-lecture-polish.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polycrisis.org/lessons/where-did-the-term-polycrisis-come-fr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41D0"/>
        </a:soli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873D963-2F23-6344-806B-752813AC6999}"/>
              </a:ext>
            </a:extLst>
          </p:cNvPr>
          <p:cNvSpPr>
            <a:spLocks noGrp="1"/>
          </p:cNvSpPr>
          <p:nvPr>
            <p:ph type="ctrTitle"/>
          </p:nvPr>
        </p:nvSpPr>
        <p:spPr>
          <a:xfrm>
            <a:off x="949325" y="4860236"/>
            <a:ext cx="22976732" cy="3309729"/>
          </a:xfrm>
        </p:spPr>
        <p:txBody>
          <a:bodyPr>
            <a:normAutofit fontScale="90000"/>
          </a:bodyPr>
          <a:lstStyle/>
          <a:p>
            <a:r>
              <a:rPr lang="en-US" sz="4900" i="1" kern="100" dirty="0">
                <a:effectLst/>
                <a:latin typeface="Times New Roman" panose="02020603050405020304" pitchFamily="18" charset="0"/>
                <a:ea typeface="Aptos" panose="020B0004020202020204" pitchFamily="34" charset="0"/>
                <a:cs typeface="Times New Roman" panose="02020603050405020304" pitchFamily="18" charset="0"/>
              </a:rPr>
              <a:t>Tenderness in cases of parental public pedagogies: </a:t>
            </a:r>
            <a:br>
              <a:rPr lang="pl-PL" sz="4900" i="1" kern="100" dirty="0">
                <a:effectLst/>
                <a:latin typeface="Times New Roman" panose="02020603050405020304" pitchFamily="18" charset="0"/>
                <a:ea typeface="Aptos" panose="020B0004020202020204" pitchFamily="34" charset="0"/>
                <a:cs typeface="Times New Roman" panose="02020603050405020304" pitchFamily="18" charset="0"/>
              </a:rPr>
            </a:br>
            <a:r>
              <a:rPr lang="en-US" sz="4900" i="1" kern="100" dirty="0">
                <a:effectLst/>
                <a:latin typeface="Times New Roman" panose="02020603050405020304" pitchFamily="18" charset="0"/>
                <a:ea typeface="Aptos" panose="020B0004020202020204" pitchFamily="34" charset="0"/>
                <a:cs typeface="Times New Roman" panose="02020603050405020304" pitchFamily="18" charset="0"/>
              </a:rPr>
              <a:t>Why so much needed in </a:t>
            </a:r>
            <a:r>
              <a:rPr lang="en-US" sz="4900" i="1" kern="100" dirty="0" err="1">
                <a:effectLst/>
                <a:latin typeface="Times New Roman" panose="02020603050405020304" pitchFamily="18" charset="0"/>
                <a:ea typeface="Aptos" panose="020B0004020202020204" pitchFamily="34" charset="0"/>
                <a:cs typeface="Times New Roman" panose="02020603050405020304" pitchFamily="18" charset="0"/>
              </a:rPr>
              <a:t>polycrisis</a:t>
            </a:r>
            <a:r>
              <a:rPr lang="en-US" sz="4900" i="1" kern="100" dirty="0">
                <a:effectLst/>
                <a:latin typeface="Times New Roman" panose="02020603050405020304" pitchFamily="18" charset="0"/>
                <a:ea typeface="Aptos" panose="020B0004020202020204" pitchFamily="34" charset="0"/>
                <a:cs typeface="Times New Roman" panose="02020603050405020304" pitchFamily="18" charset="0"/>
              </a:rPr>
              <a:t>?</a:t>
            </a:r>
            <a:br>
              <a:rPr lang="pl-PL" sz="4900" kern="100" dirty="0">
                <a:effectLst/>
                <a:latin typeface="Aptos" panose="020B0004020202020204" pitchFamily="34" charset="0"/>
                <a:ea typeface="Aptos" panose="020B0004020202020204" pitchFamily="34" charset="0"/>
                <a:cs typeface="Times New Roman" panose="02020603050405020304" pitchFamily="18" charset="0"/>
              </a:rPr>
            </a:br>
            <a:br>
              <a:rPr lang="pl-PL" sz="4900" dirty="0"/>
            </a:br>
            <a:br>
              <a:rPr lang="pl-PL" sz="3100" dirty="0"/>
            </a:br>
            <a:r>
              <a:rPr lang="pl-PL" sz="3100" dirty="0"/>
              <a:t>14th </a:t>
            </a:r>
            <a:r>
              <a:rPr lang="pl-PL" sz="3100" dirty="0" err="1"/>
              <a:t>Biennial</a:t>
            </a:r>
            <a:r>
              <a:rPr lang="pl-PL" sz="3100" dirty="0"/>
              <a:t> ERNAPE Conference: </a:t>
            </a:r>
            <a:r>
              <a:rPr lang="en-US" sz="3100" i="1" dirty="0"/>
              <a:t>Educational Partnership between Families, Schools, and Communities Weaving vibrant alliances to empower individuals and overcome collective vulnerabilities</a:t>
            </a:r>
            <a:br>
              <a:rPr lang="pl-PL" sz="4400" dirty="0"/>
            </a:br>
            <a:br>
              <a:rPr lang="pl-PL" sz="3100" dirty="0"/>
            </a:br>
            <a:r>
              <a:rPr lang="en-US" sz="3100" dirty="0"/>
              <a:t>UNIVERSITY OF VERONA</a:t>
            </a:r>
            <a:r>
              <a:rPr lang="pl-PL" sz="3100" dirty="0"/>
              <a:t>,</a:t>
            </a:r>
            <a:r>
              <a:rPr lang="en-US" sz="3100" dirty="0"/>
              <a:t> JUNE 04-06, 2025</a:t>
            </a:r>
            <a:br>
              <a:rPr lang="pl-PL" sz="4000" dirty="0"/>
            </a:br>
            <a:endParaRPr lang="pl-PL" sz="2700" dirty="0"/>
          </a:p>
        </p:txBody>
      </p:sp>
      <p:sp>
        <p:nvSpPr>
          <p:cNvPr id="3" name="Podtytuł 2">
            <a:extLst>
              <a:ext uri="{FF2B5EF4-FFF2-40B4-BE49-F238E27FC236}">
                <a16:creationId xmlns:a16="http://schemas.microsoft.com/office/drawing/2014/main" id="{D233C481-28DD-1A4A-9AF5-AC4C0C19ABED}"/>
              </a:ext>
            </a:extLst>
          </p:cNvPr>
          <p:cNvSpPr>
            <a:spLocks noGrp="1"/>
          </p:cNvSpPr>
          <p:nvPr>
            <p:ph type="subTitle" idx="1"/>
          </p:nvPr>
        </p:nvSpPr>
        <p:spPr>
          <a:xfrm>
            <a:off x="5619750" y="11471274"/>
            <a:ext cx="6477229" cy="1250948"/>
          </a:xfrm>
        </p:spPr>
        <p:txBody>
          <a:bodyPr>
            <a:normAutofit/>
          </a:bodyPr>
          <a:lstStyle/>
          <a:p>
            <a:r>
              <a:rPr lang="pl-PL" dirty="0"/>
              <a:t>maria.mendel@ug.edu.pl </a:t>
            </a:r>
          </a:p>
        </p:txBody>
      </p:sp>
      <p:sp>
        <p:nvSpPr>
          <p:cNvPr id="6" name="Symbol zastępczy tekstu 5">
            <a:extLst>
              <a:ext uri="{FF2B5EF4-FFF2-40B4-BE49-F238E27FC236}">
                <a16:creationId xmlns:a16="http://schemas.microsoft.com/office/drawing/2014/main" id="{2E2BF8EF-1042-EA4A-8784-0FAB8BD74847}"/>
              </a:ext>
            </a:extLst>
          </p:cNvPr>
          <p:cNvSpPr>
            <a:spLocks noGrp="1"/>
          </p:cNvSpPr>
          <p:nvPr>
            <p:ph type="body" sz="quarter" idx="16"/>
          </p:nvPr>
        </p:nvSpPr>
        <p:spPr>
          <a:xfrm>
            <a:off x="949325" y="3876261"/>
            <a:ext cx="10609263" cy="694949"/>
          </a:xfrm>
        </p:spPr>
        <p:txBody>
          <a:bodyPr/>
          <a:lstStyle/>
          <a:p>
            <a:r>
              <a:rPr lang="pl-PL" dirty="0"/>
              <a:t>Maria Mendel</a:t>
            </a:r>
          </a:p>
        </p:txBody>
      </p:sp>
      <p:sp>
        <p:nvSpPr>
          <p:cNvPr id="8" name="Symbol zastępczy obrazu 7">
            <a:extLst>
              <a:ext uri="{FF2B5EF4-FFF2-40B4-BE49-F238E27FC236}">
                <a16:creationId xmlns:a16="http://schemas.microsoft.com/office/drawing/2014/main" id="{18362D54-0DD0-43E8-F078-6BB62A44B644}"/>
              </a:ext>
            </a:extLst>
          </p:cNvPr>
          <p:cNvSpPr>
            <a:spLocks noGrp="1"/>
          </p:cNvSpPr>
          <p:nvPr>
            <p:ph type="pic" sz="quarter" idx="15"/>
          </p:nvPr>
        </p:nvSpPr>
        <p:spPr/>
        <p:txBody>
          <a:bodyPr/>
          <a:lstStyle/>
          <a:p>
            <a:endParaRPr lang="pl-PL"/>
          </a:p>
        </p:txBody>
      </p:sp>
      <p:pic>
        <p:nvPicPr>
          <p:cNvPr id="3074" name="Picture 2" descr="Ribbon chert and interbedded shale – Geology Pics">
            <a:extLst>
              <a:ext uri="{FF2B5EF4-FFF2-40B4-BE49-F238E27FC236}">
                <a16:creationId xmlns:a16="http://schemas.microsoft.com/office/drawing/2014/main" id="{7D376BF4-8A4D-63AB-F53A-2D06B0D9FB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07079" y="759313"/>
            <a:ext cx="7620000" cy="5076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1049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7708B0-AB1D-77D7-E512-B7503B0E5816}"/>
              </a:ext>
            </a:extLst>
          </p:cNvPr>
          <p:cNvSpPr>
            <a:spLocks noGrp="1"/>
          </p:cNvSpPr>
          <p:nvPr>
            <p:ph type="title"/>
          </p:nvPr>
        </p:nvSpPr>
        <p:spPr/>
        <p:txBody>
          <a:bodyPr/>
          <a:lstStyle/>
          <a:p>
            <a:r>
              <a:rPr lang="pl-PL" b="0" dirty="0" err="1"/>
              <a:t>Tenderness</a:t>
            </a:r>
            <a:r>
              <a:rPr lang="pl-PL" dirty="0"/>
              <a:t> </a:t>
            </a:r>
          </a:p>
        </p:txBody>
      </p:sp>
      <p:sp>
        <p:nvSpPr>
          <p:cNvPr id="3" name="Symbol zastępczy tekstu 2">
            <a:extLst>
              <a:ext uri="{FF2B5EF4-FFF2-40B4-BE49-F238E27FC236}">
                <a16:creationId xmlns:a16="http://schemas.microsoft.com/office/drawing/2014/main" id="{9A81FDA6-DA8B-48B9-A340-A03807942611}"/>
              </a:ext>
            </a:extLst>
          </p:cNvPr>
          <p:cNvSpPr>
            <a:spLocks noGrp="1"/>
          </p:cNvSpPr>
          <p:nvPr>
            <p:ph type="body" sz="quarter" idx="15"/>
          </p:nvPr>
        </p:nvSpPr>
        <p:spPr>
          <a:xfrm>
            <a:off x="2804319" y="2490281"/>
            <a:ext cx="18732500" cy="3371256"/>
          </a:xfrm>
        </p:spPr>
        <p:txBody>
          <a:bodyPr>
            <a:normAutofit/>
          </a:bodyPr>
          <a:lstStyle/>
          <a:p>
            <a:r>
              <a:rPr lang="en-GB" b="0" i="1" dirty="0">
                <a:solidFill>
                  <a:schemeClr val="tx2"/>
                </a:solidFill>
                <a:effectLst/>
                <a:latin typeface="Times New Roman" panose="02020603050405020304" pitchFamily="18" charset="0"/>
                <a:ea typeface="Calibri" panose="020F0502020204030204" pitchFamily="34" charset="0"/>
              </a:rPr>
              <a:t>I have to take a close look at each thing and person, with the greatest solemnity, and personify them inside myself, personalize them. That is what tenderness serves me for</a:t>
            </a:r>
            <a:r>
              <a:rPr lang="pl-PL" b="0" i="1" dirty="0">
                <a:solidFill>
                  <a:schemeClr val="tx2"/>
                </a:solidFill>
                <a:effectLst/>
                <a:latin typeface="Times New Roman" panose="02020603050405020304" pitchFamily="18" charset="0"/>
                <a:ea typeface="Calibri" panose="020F0502020204030204" pitchFamily="34" charset="0"/>
              </a:rPr>
              <a:t> - </a:t>
            </a:r>
            <a:r>
              <a:rPr lang="en-GB" b="0" i="1" dirty="0">
                <a:solidFill>
                  <a:schemeClr val="tx2"/>
                </a:solidFill>
                <a:effectLst/>
                <a:latin typeface="Times New Roman" panose="02020603050405020304" pitchFamily="18" charset="0"/>
                <a:ea typeface="Calibri" panose="020F0502020204030204" pitchFamily="34" charset="0"/>
              </a:rPr>
              <a:t>because </a:t>
            </a:r>
            <a:r>
              <a:rPr lang="en-GB" i="1" u="sng" dirty="0">
                <a:solidFill>
                  <a:schemeClr val="tx2"/>
                </a:solidFill>
                <a:effectLst/>
                <a:latin typeface="Times New Roman" panose="02020603050405020304" pitchFamily="18" charset="0"/>
                <a:ea typeface="Calibri" panose="020F0502020204030204" pitchFamily="34" charset="0"/>
              </a:rPr>
              <a:t>tenderness is the art of personifying, of sharing feelings, and thus endlessly </a:t>
            </a:r>
            <a:r>
              <a:rPr lang="en-GB" i="1" u="sng" dirty="0">
                <a:solidFill>
                  <a:srgbClr val="C00000"/>
                </a:solidFill>
                <a:effectLst/>
                <a:latin typeface="Times New Roman" panose="02020603050405020304" pitchFamily="18" charset="0"/>
                <a:ea typeface="Calibri" panose="020F0502020204030204" pitchFamily="34" charset="0"/>
              </a:rPr>
              <a:t>discovering similarities</a:t>
            </a:r>
            <a:r>
              <a:rPr lang="pl-PL" i="1" dirty="0">
                <a:solidFill>
                  <a:schemeClr val="tx2"/>
                </a:solidFill>
                <a:effectLst/>
                <a:latin typeface="Times New Roman" panose="02020603050405020304" pitchFamily="18" charset="0"/>
                <a:ea typeface="Calibri" panose="020F0502020204030204" pitchFamily="34" charset="0"/>
              </a:rPr>
              <a:t>.</a:t>
            </a:r>
            <a:endParaRPr lang="pl-PL" i="1" dirty="0">
              <a:solidFill>
                <a:schemeClr val="tx2"/>
              </a:solidFill>
            </a:endParaRPr>
          </a:p>
        </p:txBody>
      </p:sp>
      <p:sp>
        <p:nvSpPr>
          <p:cNvPr id="4" name="Symbol zastępczy tekstu 3">
            <a:extLst>
              <a:ext uri="{FF2B5EF4-FFF2-40B4-BE49-F238E27FC236}">
                <a16:creationId xmlns:a16="http://schemas.microsoft.com/office/drawing/2014/main" id="{3BAB4089-A5E2-97EE-CE9A-D1578E2988ED}"/>
              </a:ext>
            </a:extLst>
          </p:cNvPr>
          <p:cNvSpPr>
            <a:spLocks noGrp="1"/>
          </p:cNvSpPr>
          <p:nvPr>
            <p:ph type="body" sz="quarter" idx="17"/>
          </p:nvPr>
        </p:nvSpPr>
        <p:spPr>
          <a:xfrm>
            <a:off x="2819399" y="4922196"/>
            <a:ext cx="18717419" cy="7996135"/>
          </a:xfrm>
        </p:spPr>
        <p:txBody>
          <a:bodyPr>
            <a:normAutofit/>
          </a:bodyPr>
          <a:lstStyle/>
          <a:p>
            <a:r>
              <a:rPr lang="en-GB" sz="3600" i="1" dirty="0">
                <a:solidFill>
                  <a:schemeClr val="tx2"/>
                </a:solidFill>
                <a:effectLst/>
                <a:latin typeface="Times New Roman" panose="02020603050405020304" pitchFamily="18" charset="0"/>
                <a:ea typeface="Calibri" panose="020F0502020204030204" pitchFamily="34" charset="0"/>
              </a:rPr>
              <a:t>Tenderness is </a:t>
            </a:r>
            <a:r>
              <a:rPr lang="en-GB" sz="3600" b="1" i="1" dirty="0">
                <a:solidFill>
                  <a:schemeClr val="tx2"/>
                </a:solidFill>
                <a:effectLst/>
                <a:latin typeface="Times New Roman" panose="02020603050405020304" pitchFamily="18" charset="0"/>
                <a:ea typeface="Calibri" panose="020F0502020204030204" pitchFamily="34" charset="0"/>
              </a:rPr>
              <a:t>the most modest form of love</a:t>
            </a:r>
            <a:r>
              <a:rPr lang="en-GB" sz="3600" i="1" dirty="0">
                <a:solidFill>
                  <a:schemeClr val="tx2"/>
                </a:solidFill>
                <a:effectLst/>
                <a:latin typeface="Times New Roman" panose="02020603050405020304" pitchFamily="18" charset="0"/>
                <a:ea typeface="Calibri" panose="020F0502020204030204" pitchFamily="34" charset="0"/>
              </a:rPr>
              <a:t>. It appears wherever we take a close and careful look at another being, at something that is not our “self”. </a:t>
            </a:r>
            <a:endParaRPr lang="pl-PL" sz="3600" i="1" dirty="0">
              <a:solidFill>
                <a:schemeClr val="tx2"/>
              </a:solidFill>
              <a:effectLst/>
              <a:latin typeface="Times New Roman" panose="02020603050405020304" pitchFamily="18" charset="0"/>
              <a:ea typeface="Calibri" panose="020F0502020204030204" pitchFamily="34" charset="0"/>
            </a:endParaRPr>
          </a:p>
          <a:p>
            <a:r>
              <a:rPr lang="en-GB" sz="3600" i="1" dirty="0">
                <a:solidFill>
                  <a:schemeClr val="tx2"/>
                </a:solidFill>
                <a:effectLst/>
                <a:latin typeface="Times New Roman" panose="02020603050405020304" pitchFamily="18" charset="0"/>
                <a:ea typeface="Calibri" panose="020F0502020204030204" pitchFamily="34" charset="0"/>
              </a:rPr>
              <a:t>Tenderness is </a:t>
            </a:r>
            <a:r>
              <a:rPr lang="en-GB" sz="3600" b="1" i="1" dirty="0">
                <a:solidFill>
                  <a:schemeClr val="tx2"/>
                </a:solidFill>
                <a:effectLst/>
                <a:latin typeface="Times New Roman" panose="02020603050405020304" pitchFamily="18" charset="0"/>
                <a:ea typeface="Calibri" panose="020F0502020204030204" pitchFamily="34" charset="0"/>
              </a:rPr>
              <a:t>spontaneous</a:t>
            </a:r>
            <a:r>
              <a:rPr lang="en-GB" sz="3600" i="1" dirty="0">
                <a:solidFill>
                  <a:schemeClr val="tx2"/>
                </a:solidFill>
                <a:effectLst/>
                <a:latin typeface="Times New Roman" panose="02020603050405020304" pitchFamily="18" charset="0"/>
                <a:ea typeface="Calibri" panose="020F0502020204030204" pitchFamily="34" charset="0"/>
              </a:rPr>
              <a:t> and </a:t>
            </a:r>
            <a:r>
              <a:rPr lang="en-GB" sz="3600" b="1" i="1" dirty="0">
                <a:solidFill>
                  <a:schemeClr val="tx2"/>
                </a:solidFill>
                <a:effectLst/>
                <a:latin typeface="Times New Roman" panose="02020603050405020304" pitchFamily="18" charset="0"/>
                <a:ea typeface="Calibri" panose="020F0502020204030204" pitchFamily="34" charset="0"/>
              </a:rPr>
              <a:t>disinterested</a:t>
            </a:r>
            <a:r>
              <a:rPr lang="en-GB" sz="3600" i="1" dirty="0">
                <a:solidFill>
                  <a:schemeClr val="tx2"/>
                </a:solidFill>
                <a:effectLst/>
                <a:latin typeface="Times New Roman" panose="02020603050405020304" pitchFamily="18" charset="0"/>
                <a:ea typeface="Calibri" panose="020F0502020204030204" pitchFamily="34" charset="0"/>
              </a:rPr>
              <a:t>; it goes far beyond empathetic fellow feeling. </a:t>
            </a:r>
            <a:endParaRPr lang="pl-PL" sz="3600" i="1" dirty="0">
              <a:solidFill>
                <a:schemeClr val="tx2"/>
              </a:solidFill>
              <a:effectLst/>
              <a:latin typeface="Times New Roman" panose="02020603050405020304" pitchFamily="18" charset="0"/>
              <a:ea typeface="Calibri" panose="020F0502020204030204" pitchFamily="34" charset="0"/>
            </a:endParaRPr>
          </a:p>
          <a:p>
            <a:r>
              <a:rPr lang="en-GB" sz="3600" i="1" dirty="0">
                <a:solidFill>
                  <a:schemeClr val="tx2"/>
                </a:solidFill>
                <a:effectLst/>
                <a:latin typeface="Times New Roman" panose="02020603050405020304" pitchFamily="18" charset="0"/>
                <a:ea typeface="Calibri" panose="020F0502020204030204" pitchFamily="34" charset="0"/>
              </a:rPr>
              <a:t>Instead it is the </a:t>
            </a:r>
            <a:r>
              <a:rPr lang="en-GB" sz="3600" b="1" i="1" dirty="0">
                <a:solidFill>
                  <a:schemeClr val="tx2"/>
                </a:solidFill>
                <a:effectLst/>
                <a:latin typeface="Times New Roman" panose="02020603050405020304" pitchFamily="18" charset="0"/>
                <a:ea typeface="Calibri" panose="020F0502020204030204" pitchFamily="34" charset="0"/>
              </a:rPr>
              <a:t>conscious</a:t>
            </a:r>
            <a:r>
              <a:rPr lang="en-GB" sz="3600" i="1" dirty="0">
                <a:solidFill>
                  <a:schemeClr val="tx2"/>
                </a:solidFill>
                <a:effectLst/>
                <a:latin typeface="Times New Roman" panose="02020603050405020304" pitchFamily="18" charset="0"/>
                <a:ea typeface="Calibri" panose="020F0502020204030204" pitchFamily="34" charset="0"/>
              </a:rPr>
              <a:t>, though perhaps slightly melancholy, common sharing of fate. </a:t>
            </a:r>
            <a:endParaRPr lang="pl-PL" sz="3600" i="1" dirty="0">
              <a:solidFill>
                <a:schemeClr val="tx2"/>
              </a:solidFill>
              <a:effectLst/>
              <a:latin typeface="Times New Roman" panose="02020603050405020304" pitchFamily="18" charset="0"/>
              <a:ea typeface="Calibri" panose="020F0502020204030204" pitchFamily="34" charset="0"/>
            </a:endParaRPr>
          </a:p>
          <a:p>
            <a:r>
              <a:rPr lang="en-GB" sz="3600" i="1" dirty="0">
                <a:solidFill>
                  <a:schemeClr val="tx2"/>
                </a:solidFill>
                <a:effectLst/>
                <a:latin typeface="Times New Roman" panose="02020603050405020304" pitchFamily="18" charset="0"/>
                <a:ea typeface="Calibri" panose="020F0502020204030204" pitchFamily="34" charset="0"/>
              </a:rPr>
              <a:t>Tenderness is </a:t>
            </a:r>
            <a:r>
              <a:rPr lang="en-GB" sz="3600" b="1" i="1" dirty="0">
                <a:solidFill>
                  <a:schemeClr val="tx2"/>
                </a:solidFill>
                <a:effectLst/>
                <a:latin typeface="Times New Roman" panose="02020603050405020304" pitchFamily="18" charset="0"/>
                <a:ea typeface="Calibri" panose="020F0502020204030204" pitchFamily="34" charset="0"/>
              </a:rPr>
              <a:t>deep emotional concern about another being</a:t>
            </a:r>
            <a:r>
              <a:rPr lang="en-GB" sz="3600" i="1" dirty="0">
                <a:solidFill>
                  <a:schemeClr val="tx2"/>
                </a:solidFill>
                <a:effectLst/>
                <a:latin typeface="Times New Roman" panose="02020603050405020304" pitchFamily="18" charset="0"/>
                <a:ea typeface="Calibri" panose="020F0502020204030204" pitchFamily="34" charset="0"/>
              </a:rPr>
              <a:t>, its </a:t>
            </a:r>
            <a:r>
              <a:rPr lang="en-GB" sz="3600" b="1" i="1" dirty="0">
                <a:solidFill>
                  <a:schemeClr val="tx2"/>
                </a:solidFill>
                <a:effectLst/>
                <a:latin typeface="Times New Roman" panose="02020603050405020304" pitchFamily="18" charset="0"/>
                <a:ea typeface="Calibri" panose="020F0502020204030204" pitchFamily="34" charset="0"/>
              </a:rPr>
              <a:t>fragility</a:t>
            </a:r>
            <a:r>
              <a:rPr lang="en-GB" sz="3600" i="1" dirty="0">
                <a:solidFill>
                  <a:schemeClr val="tx2"/>
                </a:solidFill>
                <a:effectLst/>
                <a:latin typeface="Times New Roman" panose="02020603050405020304" pitchFamily="18" charset="0"/>
                <a:ea typeface="Calibri" panose="020F0502020204030204" pitchFamily="34" charset="0"/>
              </a:rPr>
              <a:t>, its unique nature, and its </a:t>
            </a:r>
            <a:r>
              <a:rPr lang="en-GB" sz="3600" b="1" i="1" dirty="0">
                <a:solidFill>
                  <a:schemeClr val="tx2"/>
                </a:solidFill>
                <a:effectLst/>
                <a:latin typeface="Times New Roman" panose="02020603050405020304" pitchFamily="18" charset="0"/>
                <a:ea typeface="Calibri" panose="020F0502020204030204" pitchFamily="34" charset="0"/>
              </a:rPr>
              <a:t>lack of immunity to suffering and the effects of time</a:t>
            </a:r>
            <a:r>
              <a:rPr lang="en-GB" sz="3600" i="1" dirty="0">
                <a:solidFill>
                  <a:schemeClr val="tx2"/>
                </a:solidFill>
                <a:effectLst/>
                <a:latin typeface="Times New Roman" panose="02020603050405020304" pitchFamily="18" charset="0"/>
                <a:ea typeface="Calibri" panose="020F0502020204030204" pitchFamily="34" charset="0"/>
              </a:rPr>
              <a:t>. </a:t>
            </a:r>
            <a:endParaRPr lang="pl-PL" sz="3600" i="1" dirty="0">
              <a:solidFill>
                <a:schemeClr val="tx2"/>
              </a:solidFill>
              <a:effectLst/>
              <a:latin typeface="Times New Roman" panose="02020603050405020304" pitchFamily="18" charset="0"/>
              <a:ea typeface="Calibri" panose="020F0502020204030204" pitchFamily="34" charset="0"/>
            </a:endParaRPr>
          </a:p>
          <a:p>
            <a:r>
              <a:rPr lang="en-GB" sz="3600" i="1" dirty="0">
                <a:solidFill>
                  <a:schemeClr val="tx2"/>
                </a:solidFill>
                <a:effectLst/>
                <a:latin typeface="Times New Roman" panose="02020603050405020304" pitchFamily="18" charset="0"/>
                <a:ea typeface="Calibri" panose="020F0502020204030204" pitchFamily="34" charset="0"/>
              </a:rPr>
              <a:t>Tenderness </a:t>
            </a:r>
            <a:r>
              <a:rPr lang="en-GB" sz="3600" b="1" i="1" dirty="0">
                <a:solidFill>
                  <a:schemeClr val="tx2"/>
                </a:solidFill>
                <a:effectLst/>
                <a:latin typeface="Times New Roman" panose="02020603050405020304" pitchFamily="18" charset="0"/>
                <a:ea typeface="Calibri" panose="020F0502020204030204" pitchFamily="34" charset="0"/>
              </a:rPr>
              <a:t>recognizes the bonds that connect us</a:t>
            </a:r>
            <a:r>
              <a:rPr lang="en-GB" sz="3600" i="1" dirty="0">
                <a:solidFill>
                  <a:schemeClr val="tx2"/>
                </a:solidFill>
                <a:effectLst/>
                <a:latin typeface="Times New Roman" panose="02020603050405020304" pitchFamily="18" charset="0"/>
                <a:ea typeface="Calibri" panose="020F0502020204030204" pitchFamily="34" charset="0"/>
              </a:rPr>
              <a:t>, the similarities and sameness between us. It is a </a:t>
            </a:r>
            <a:r>
              <a:rPr lang="en-GB" sz="3600" b="1" i="1" dirty="0">
                <a:solidFill>
                  <a:schemeClr val="tx2"/>
                </a:solidFill>
                <a:effectLst/>
                <a:latin typeface="Times New Roman" panose="02020603050405020304" pitchFamily="18" charset="0"/>
                <a:ea typeface="Calibri" panose="020F0502020204030204" pitchFamily="34" charset="0"/>
              </a:rPr>
              <a:t>way of looking </a:t>
            </a:r>
            <a:r>
              <a:rPr lang="en-GB" sz="3600" i="1" dirty="0">
                <a:solidFill>
                  <a:schemeClr val="tx2"/>
                </a:solidFill>
                <a:effectLst/>
                <a:latin typeface="Times New Roman" panose="02020603050405020304" pitchFamily="18" charset="0"/>
                <a:ea typeface="Calibri" panose="020F0502020204030204" pitchFamily="34" charset="0"/>
              </a:rPr>
              <a:t>that shows the </a:t>
            </a:r>
            <a:r>
              <a:rPr lang="en-GB" sz="3600" b="1" i="1" dirty="0">
                <a:solidFill>
                  <a:schemeClr val="tx2"/>
                </a:solidFill>
                <a:effectLst/>
                <a:latin typeface="Times New Roman" panose="02020603050405020304" pitchFamily="18" charset="0"/>
                <a:ea typeface="Calibri" panose="020F0502020204030204" pitchFamily="34" charset="0"/>
              </a:rPr>
              <a:t>world as being alive, living, interconnected, cooperating with, and codependent on itself.</a:t>
            </a:r>
            <a:endParaRPr lang="pl-PL" sz="3600" b="1"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r"/>
            <a:r>
              <a:rPr lang="pl-PL" sz="3600" dirty="0"/>
              <a:t>(Tokarczuk, 2019; 2020)</a:t>
            </a:r>
          </a:p>
        </p:txBody>
      </p:sp>
    </p:spTree>
    <p:extLst>
      <p:ext uri="{BB962C8B-B14F-4D97-AF65-F5344CB8AC3E}">
        <p14:creationId xmlns:p14="http://schemas.microsoft.com/office/powerpoint/2010/main" val="1737635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FBEF06D-DC1E-D98B-D714-0697E74E73FD}"/>
              </a:ext>
            </a:extLst>
          </p:cNvPr>
          <p:cNvSpPr>
            <a:spLocks noGrp="1"/>
          </p:cNvSpPr>
          <p:nvPr>
            <p:ph type="title"/>
          </p:nvPr>
        </p:nvSpPr>
        <p:spPr>
          <a:xfrm>
            <a:off x="2819402" y="655983"/>
            <a:ext cx="17337155" cy="1490869"/>
          </a:xfrm>
        </p:spPr>
        <p:txBody>
          <a:bodyPr>
            <a:normAutofit/>
          </a:bodyPr>
          <a:lstStyle/>
          <a:p>
            <a:r>
              <a:rPr lang="pl-PL" dirty="0"/>
              <a:t>On </a:t>
            </a:r>
            <a:r>
              <a:rPr lang="pl-PL" dirty="0" err="1"/>
              <a:t>research</a:t>
            </a:r>
            <a:r>
              <a:rPr lang="pl-PL" dirty="0"/>
              <a:t> design: </a:t>
            </a:r>
            <a:r>
              <a:rPr lang="pl-PL" dirty="0" err="1"/>
              <a:t>Methodological</a:t>
            </a:r>
            <a:r>
              <a:rPr lang="pl-PL" dirty="0"/>
              <a:t> </a:t>
            </a:r>
            <a:r>
              <a:rPr lang="pl-PL" dirty="0" err="1"/>
              <a:t>points</a:t>
            </a:r>
            <a:r>
              <a:rPr lang="pl-PL" dirty="0"/>
              <a:t> </a:t>
            </a:r>
          </a:p>
        </p:txBody>
      </p:sp>
      <p:sp>
        <p:nvSpPr>
          <p:cNvPr id="3" name="Symbol zastępczy tekstu 2">
            <a:extLst>
              <a:ext uri="{FF2B5EF4-FFF2-40B4-BE49-F238E27FC236}">
                <a16:creationId xmlns:a16="http://schemas.microsoft.com/office/drawing/2014/main" id="{6466FDF7-386D-264C-A93F-A06EEC69A4AF}"/>
              </a:ext>
            </a:extLst>
          </p:cNvPr>
          <p:cNvSpPr>
            <a:spLocks noGrp="1"/>
          </p:cNvSpPr>
          <p:nvPr>
            <p:ph type="body" sz="quarter" idx="15"/>
          </p:nvPr>
        </p:nvSpPr>
        <p:spPr>
          <a:xfrm>
            <a:off x="2804319" y="2146852"/>
            <a:ext cx="18732500" cy="1913560"/>
          </a:xfrm>
        </p:spPr>
        <p:txBody>
          <a:bodyPr>
            <a:normAutofit/>
          </a:bodyPr>
          <a:lstStyle/>
          <a:p>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The research on which I base my argument consists of two </a:t>
            </a:r>
            <a:r>
              <a:rPr lang="en-US" sz="40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case studies</a:t>
            </a:r>
            <a:r>
              <a:rPr lang="pl-PL" sz="40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 (2020, 2023)</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 both of which use </a:t>
            </a:r>
            <a:r>
              <a:rPr lang="en-US" sz="40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narrative interviewing </a:t>
            </a:r>
            <a:r>
              <a:rPr lang="pl-PL" sz="4000" b="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t>
            </a:r>
            <a:r>
              <a:rPr lang="pl-PL" sz="4000" b="0" dirty="0" err="1">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individual</a:t>
            </a:r>
            <a:r>
              <a:rPr lang="pl-PL" sz="4000" b="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 and </a:t>
            </a:r>
            <a:r>
              <a:rPr lang="pl-PL" sz="4000" b="0" dirty="0" err="1">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group</a:t>
            </a:r>
            <a:r>
              <a:rPr lang="pl-PL" sz="4000" b="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t>
            </a:r>
            <a:r>
              <a:rPr lang="pl-PL" sz="40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4000" b="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and</a:t>
            </a:r>
            <a:r>
              <a:rPr lang="en-US" sz="40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 document analysis</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a:t>
            </a:r>
            <a:endParaRPr lang="pl-PL" sz="4000" b="0" dirty="0"/>
          </a:p>
        </p:txBody>
      </p:sp>
      <p:sp>
        <p:nvSpPr>
          <p:cNvPr id="4" name="Symbol zastępczy tekstu 3">
            <a:extLst>
              <a:ext uri="{FF2B5EF4-FFF2-40B4-BE49-F238E27FC236}">
                <a16:creationId xmlns:a16="http://schemas.microsoft.com/office/drawing/2014/main" id="{6FD797F4-1A3A-A6A1-E3BF-2E150A42620C}"/>
              </a:ext>
            </a:extLst>
          </p:cNvPr>
          <p:cNvSpPr>
            <a:spLocks noGrp="1"/>
          </p:cNvSpPr>
          <p:nvPr>
            <p:ph type="body" sz="quarter" idx="17"/>
          </p:nvPr>
        </p:nvSpPr>
        <p:spPr>
          <a:xfrm>
            <a:off x="2819400" y="4060411"/>
            <a:ext cx="18509974" cy="8542405"/>
          </a:xfrm>
        </p:spPr>
        <p:txBody>
          <a:bodyPr>
            <a:normAutofit lnSpcReduction="10000"/>
          </a:bodyPr>
          <a:lstStyle/>
          <a:p>
            <a:r>
              <a:rPr lang="en-US" sz="3600" dirty="0">
                <a:effectLst/>
                <a:latin typeface="Times New Roman" panose="02020603050405020304" pitchFamily="18" charset="0"/>
                <a:ea typeface="Calibri" panose="020F0502020204030204" pitchFamily="34" charset="0"/>
                <a:cs typeface="Times New Roman" panose="02020603050405020304" pitchFamily="18" charset="0"/>
              </a:rPr>
              <a:t>Keeping </a:t>
            </a:r>
            <a:r>
              <a:rPr lang="en-US" sz="36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the qualitative perspective </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of this study, I focused on achieving a description well-grounded in the obtained material. </a:t>
            </a:r>
            <a:endParaRPr lang="pl-PL" sz="3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3600" dirty="0">
                <a:effectLst/>
                <a:latin typeface="Times New Roman" panose="02020603050405020304" pitchFamily="18" charset="0"/>
                <a:ea typeface="Calibri" panose="020F0502020204030204" pitchFamily="34" charset="0"/>
                <a:cs typeface="Times New Roman" panose="02020603050405020304" pitchFamily="18" charset="0"/>
              </a:rPr>
              <a:t>My </a:t>
            </a:r>
            <a:r>
              <a:rPr lang="en-US" sz="36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main goal</a:t>
            </a:r>
            <a:r>
              <a:rPr lang="pl-PL" sz="36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a:t>
            </a:r>
            <a:endParaRPr lang="pl-PL" sz="3600" dirty="0">
              <a:effectLst/>
              <a:latin typeface="Times New Roman" panose="02020603050405020304" pitchFamily="18" charset="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to describe the generalized experience of </a:t>
            </a:r>
            <a:r>
              <a:rPr lang="en-US" sz="3600" dirty="0" err="1">
                <a:effectLst/>
                <a:latin typeface="Times New Roman" panose="02020603050405020304" pitchFamily="18" charset="0"/>
                <a:ea typeface="Calibri" panose="020F0502020204030204" pitchFamily="34" charset="0"/>
                <a:cs typeface="Times New Roman" panose="02020603050405020304" pitchFamily="18" charset="0"/>
              </a:rPr>
              <a:t>th</a:t>
            </a:r>
            <a:r>
              <a:rPr lang="pl-PL" sz="3600" dirty="0">
                <a:effectLst/>
                <a:latin typeface="Times New Roman" panose="02020603050405020304" pitchFamily="18" charset="0"/>
                <a:ea typeface="Calibri" panose="020F0502020204030204" pitchFamily="34" charset="0"/>
                <a:cs typeface="Times New Roman" panose="02020603050405020304" pitchFamily="18" charset="0"/>
              </a:rPr>
              <a:t>e </a:t>
            </a:r>
            <a:r>
              <a:rPr lang="pl-PL" sz="3600" dirty="0" err="1">
                <a:effectLst/>
                <a:latin typeface="Times New Roman" panose="02020603050405020304" pitchFamily="18" charset="0"/>
                <a:ea typeface="Calibri" panose="020F0502020204030204" pitchFamily="34" charset="0"/>
                <a:cs typeface="Times New Roman" panose="02020603050405020304" pitchFamily="18" charset="0"/>
              </a:rPr>
              <a:t>research</a:t>
            </a:r>
            <a:r>
              <a:rPr lang="pl-PL" sz="36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3600" dirty="0" err="1">
                <a:effectLst/>
                <a:latin typeface="Times New Roman" panose="02020603050405020304" pitchFamily="18" charset="0"/>
                <a:ea typeface="Calibri" panose="020F0502020204030204" pitchFamily="34" charset="0"/>
                <a:cs typeface="Times New Roman" panose="02020603050405020304" pitchFamily="18" charset="0"/>
              </a:rPr>
              <a:t>subjects</a:t>
            </a:r>
            <a:r>
              <a:rPr lang="pl-PL" sz="360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 educational and political activities in the public space</a:t>
            </a:r>
            <a:r>
              <a:rPr lang="pl-PL" sz="3600" dirty="0">
                <a:latin typeface="Times New Roman" panose="02020603050405020304" pitchFamily="18" charset="0"/>
                <a:ea typeface="Calibri" panose="020F0502020204030204" pitchFamily="34" charset="0"/>
                <a:cs typeface="Times New Roman" panose="02020603050405020304" pitchFamily="18" charset="0"/>
              </a:rPr>
              <a:t>;</a:t>
            </a:r>
          </a:p>
          <a:p>
            <a:pPr marL="571500" indent="-571500">
              <a:buFont typeface="Arial" panose="020B0604020202020204" pitchFamily="34" charset="0"/>
              <a:buChar char="•"/>
            </a:pPr>
            <a:r>
              <a:rPr lang="pl-PL" sz="3600" dirty="0">
                <a:latin typeface="Times New Roman" panose="02020603050405020304" pitchFamily="18" charset="0"/>
                <a:ea typeface="Calibri" panose="020F0502020204030204" pitchFamily="34" charset="0"/>
                <a:cs typeface="Times New Roman" panose="02020603050405020304" pitchFamily="18" charset="0"/>
              </a:rPr>
              <a:t>t</a:t>
            </a:r>
            <a:r>
              <a:rPr lang="pl-PL" sz="3600" dirty="0">
                <a:effectLst/>
                <a:latin typeface="Times New Roman" panose="02020603050405020304" pitchFamily="18" charset="0"/>
                <a:ea typeface="Calibri" panose="020F0502020204030204" pitchFamily="34" charset="0"/>
                <a:cs typeface="Times New Roman" panose="02020603050405020304" pitchFamily="18" charset="0"/>
              </a:rPr>
              <a:t>o </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present an image expressing what striving for the common good and democratic equality in a common space looks like</a:t>
            </a:r>
            <a:r>
              <a:rPr lang="pl-PL" sz="3600" dirty="0">
                <a:effectLst/>
                <a:latin typeface="Times New Roman" panose="02020603050405020304" pitchFamily="18" charset="0"/>
                <a:ea typeface="Calibri" panose="020F0502020204030204" pitchFamily="34" charset="0"/>
                <a:cs typeface="Times New Roman" panose="02020603050405020304" pitchFamily="18" charset="0"/>
              </a:rPr>
              <a:t>.</a:t>
            </a:r>
          </a:p>
          <a:p>
            <a:r>
              <a:rPr lang="pl-PL" sz="3600" b="1" dirty="0" err="1">
                <a:solidFill>
                  <a:schemeClr val="accent1"/>
                </a:solidFill>
                <a:latin typeface="Times New Roman" panose="02020603050405020304" pitchFamily="18" charset="0"/>
                <a:cs typeface="Times New Roman" panose="02020603050405020304" pitchFamily="18" charset="0"/>
              </a:rPr>
              <a:t>Key-question</a:t>
            </a:r>
            <a:r>
              <a:rPr lang="pl-PL" sz="3600" dirty="0">
                <a:latin typeface="Times New Roman" panose="02020603050405020304" pitchFamily="18" charset="0"/>
                <a:cs typeface="Times New Roman" panose="02020603050405020304" pitchFamily="18" charset="0"/>
              </a:rPr>
              <a:t>: </a:t>
            </a:r>
            <a:r>
              <a:rPr lang="en-US" sz="3600" b="1" dirty="0">
                <a:highlight>
                  <a:srgbClr val="FFFF00"/>
                </a:highlight>
                <a:latin typeface="Times New Roman" panose="02020603050405020304" pitchFamily="18" charset="0"/>
                <a:cs typeface="Times New Roman" panose="02020603050405020304" pitchFamily="18" charset="0"/>
              </a:rPr>
              <a:t>Do the respondents </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interrupt</a:t>
            </a:r>
            <a:r>
              <a:rPr lang="en-US" sz="3600" b="1" dirty="0">
                <a:highlight>
                  <a:srgbClr val="FFFF00"/>
                </a:highlight>
                <a:latin typeface="Times New Roman" panose="02020603050405020304" pitchFamily="18" charset="0"/>
                <a:cs typeface="Times New Roman" panose="02020603050405020304" pitchFamily="18" charset="0"/>
              </a:rPr>
              <a:t> the relationally understood public space and, if so, in what way (how, in what places, etc.)?</a:t>
            </a:r>
            <a:endParaRPr lang="pl-PL" sz="3600" b="1" dirty="0">
              <a:highlight>
                <a:srgbClr val="FFFF00"/>
              </a:highlight>
              <a:latin typeface="Times New Roman" panose="02020603050405020304" pitchFamily="18" charset="0"/>
              <a:cs typeface="Times New Roman" panose="02020603050405020304" pitchFamily="18" charset="0"/>
            </a:endParaRPr>
          </a:p>
          <a:p>
            <a:pPr algn="r"/>
            <a:r>
              <a:rPr lang="pl-PL" sz="3600" i="1" dirty="0"/>
              <a:t>Cf.</a:t>
            </a:r>
            <a:r>
              <a:rPr lang="pl-PL" sz="3600" dirty="0"/>
              <a:t> Mendel 2023; 2025 (</a:t>
            </a:r>
            <a:r>
              <a:rPr lang="pl-PL" sz="3600" i="1" dirty="0"/>
              <a:t>in </a:t>
            </a:r>
            <a:r>
              <a:rPr lang="pl-PL" sz="3600" i="1" dirty="0" err="1"/>
              <a:t>press</a:t>
            </a:r>
            <a:r>
              <a:rPr lang="pl-PL" sz="3600" i="1" dirty="0"/>
              <a:t>)</a:t>
            </a:r>
          </a:p>
          <a:p>
            <a:r>
              <a:rPr lang="en-US" sz="3600" b="1" dirty="0">
                <a:solidFill>
                  <a:srgbClr val="C00000"/>
                </a:solidFill>
                <a:highlight>
                  <a:srgbClr val="FFFF00"/>
                </a:highlight>
              </a:rPr>
              <a:t>In arguing my thesis, I use the results of these two case studies: I find in them confirmation of the </a:t>
            </a:r>
            <a:r>
              <a:rPr lang="pl-PL" sz="3600" b="1" dirty="0" err="1">
                <a:solidFill>
                  <a:srgbClr val="C00000"/>
                </a:solidFill>
                <a:highlight>
                  <a:srgbClr val="FFFF00"/>
                </a:highlight>
              </a:rPr>
              <a:t>tenderness</a:t>
            </a:r>
            <a:r>
              <a:rPr lang="en-US" sz="3600" b="1" dirty="0">
                <a:solidFill>
                  <a:srgbClr val="C00000"/>
                </a:solidFill>
                <a:highlight>
                  <a:srgbClr val="FFFF00"/>
                </a:highlight>
              </a:rPr>
              <a:t> that characterizes public parental pedagogies.</a:t>
            </a:r>
            <a:endParaRPr lang="pl-PL" sz="3600" b="1" dirty="0">
              <a:solidFill>
                <a:srgbClr val="C00000"/>
              </a:solidFill>
              <a:highlight>
                <a:srgbClr val="FFFF00"/>
              </a:highlight>
            </a:endParaRPr>
          </a:p>
        </p:txBody>
      </p:sp>
    </p:spTree>
    <p:extLst>
      <p:ext uri="{BB962C8B-B14F-4D97-AF65-F5344CB8AC3E}">
        <p14:creationId xmlns:p14="http://schemas.microsoft.com/office/powerpoint/2010/main" val="1682419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1B531A0-FE7D-9394-E92D-575E4FDE82A9}"/>
              </a:ext>
            </a:extLst>
          </p:cNvPr>
          <p:cNvSpPr>
            <a:spLocks noGrp="1"/>
          </p:cNvSpPr>
          <p:nvPr>
            <p:ph type="title"/>
          </p:nvPr>
        </p:nvSpPr>
        <p:spPr>
          <a:xfrm>
            <a:off x="2819402" y="139148"/>
            <a:ext cx="20080355" cy="2961861"/>
          </a:xfrm>
        </p:spPr>
        <p:txBody>
          <a:bodyPr>
            <a:normAutofit/>
          </a:bodyPr>
          <a:lstStyle/>
          <a:p>
            <a:pPr algn="ctr"/>
            <a:r>
              <a:rPr lang="pl-PL" sz="4800" b="0" dirty="0">
                <a:effectLst/>
                <a:latin typeface="Times New Roman" panose="02020603050405020304" pitchFamily="18" charset="0"/>
                <a:ea typeface="Calibri" panose="020F0502020204030204" pitchFamily="34" charset="0"/>
                <a:cs typeface="Times New Roman" panose="02020603050405020304" pitchFamily="18" charset="0"/>
              </a:rPr>
              <a:t>Case 1.</a:t>
            </a:r>
            <a:br>
              <a:rPr lang="pl-PL" sz="4800" b="0" dirty="0">
                <a:effectLst/>
                <a:latin typeface="Times New Roman" panose="02020603050405020304" pitchFamily="18" charset="0"/>
                <a:ea typeface="Calibri" panose="020F0502020204030204" pitchFamily="34" charset="0"/>
                <a:cs typeface="Times New Roman" panose="02020603050405020304" pitchFamily="18" charset="0"/>
              </a:rPr>
            </a:br>
            <a:r>
              <a:rPr lang="en-US" sz="4800"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Dorota </a:t>
            </a:r>
            <a:r>
              <a:rPr lang="pl-PL"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Ł</a:t>
            </a:r>
            <a:r>
              <a:rPr lang="en-US" sz="4800"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oboda</a:t>
            </a:r>
            <a:br>
              <a:rPr lang="pl-PL" b="0"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br>
            <a:r>
              <a:rPr lang="en-US" sz="4800" b="0" dirty="0">
                <a:effectLst/>
                <a:latin typeface="Times New Roman" panose="02020603050405020304" pitchFamily="18" charset="0"/>
                <a:ea typeface="Calibri" panose="020F0502020204030204" pitchFamily="34" charset="0"/>
                <a:cs typeface="Times New Roman" panose="02020603050405020304" pitchFamily="18" charset="0"/>
              </a:rPr>
              <a:t>the mother of two daughters and a well-known leader </a:t>
            </a:r>
            <a:br>
              <a:rPr lang="pl-PL" sz="4800" b="0" dirty="0">
                <a:effectLst/>
                <a:latin typeface="Times New Roman" panose="02020603050405020304" pitchFamily="18" charset="0"/>
                <a:ea typeface="Calibri" panose="020F0502020204030204" pitchFamily="34" charset="0"/>
                <a:cs typeface="Times New Roman" panose="02020603050405020304" pitchFamily="18" charset="0"/>
              </a:rPr>
            </a:br>
            <a:r>
              <a:rPr lang="en-US" sz="4800" b="0" dirty="0">
                <a:effectLst/>
                <a:latin typeface="Times New Roman" panose="02020603050405020304" pitchFamily="18" charset="0"/>
                <a:ea typeface="Calibri" panose="020F0502020204030204" pitchFamily="34" charset="0"/>
                <a:cs typeface="Times New Roman" panose="02020603050405020304" pitchFamily="18" charset="0"/>
              </a:rPr>
              <a:t>of the </a:t>
            </a:r>
            <a:r>
              <a:rPr lang="pl-PL" sz="4800" b="0" dirty="0">
                <a:effectLst/>
                <a:latin typeface="Times New Roman" panose="02020603050405020304" pitchFamily="18" charset="0"/>
                <a:ea typeface="Calibri" panose="020F0502020204030204" pitchFamily="34" charset="0"/>
                <a:cs typeface="Times New Roman" panose="02020603050405020304" pitchFamily="18" charset="0"/>
              </a:rPr>
              <a:t>p</a:t>
            </a:r>
            <a:r>
              <a:rPr lang="en-US" sz="4800" b="0" dirty="0" err="1">
                <a:effectLst/>
                <a:latin typeface="Times New Roman" panose="02020603050405020304" pitchFamily="18" charset="0"/>
                <a:ea typeface="Calibri" panose="020F0502020204030204" pitchFamily="34" charset="0"/>
                <a:cs typeface="Times New Roman" panose="02020603050405020304" pitchFamily="18" charset="0"/>
              </a:rPr>
              <a:t>arents</a:t>
            </a:r>
            <a:r>
              <a:rPr lang="pl-PL" sz="4800" b="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4800" b="0" dirty="0" err="1">
                <a:effectLst/>
                <a:latin typeface="Times New Roman" panose="02020603050405020304" pitchFamily="18" charset="0"/>
                <a:ea typeface="Calibri" panose="020F0502020204030204" pitchFamily="34" charset="0"/>
                <a:cs typeface="Times New Roman" panose="02020603050405020304" pitchFamily="18" charset="0"/>
              </a:rPr>
              <a:t>grass-root</a:t>
            </a:r>
            <a:r>
              <a:rPr lang="en-US" sz="4800" b="0" dirty="0">
                <a:effectLst/>
                <a:latin typeface="Times New Roman" panose="02020603050405020304" pitchFamily="18" charset="0"/>
                <a:ea typeface="Calibri" panose="020F0502020204030204" pitchFamily="34" charset="0"/>
                <a:cs typeface="Times New Roman" panose="02020603050405020304" pitchFamily="18" charset="0"/>
              </a:rPr>
              <a:t> movement</a:t>
            </a:r>
            <a:endParaRPr lang="pl-PL" b="0" dirty="0"/>
          </a:p>
        </p:txBody>
      </p:sp>
      <p:sp>
        <p:nvSpPr>
          <p:cNvPr id="3" name="Symbol zastępczy tekstu 2">
            <a:extLst>
              <a:ext uri="{FF2B5EF4-FFF2-40B4-BE49-F238E27FC236}">
                <a16:creationId xmlns:a16="http://schemas.microsoft.com/office/drawing/2014/main" id="{41EB0490-108B-42B4-4294-A469590698E3}"/>
              </a:ext>
            </a:extLst>
          </p:cNvPr>
          <p:cNvSpPr>
            <a:spLocks noGrp="1"/>
          </p:cNvSpPr>
          <p:nvPr>
            <p:ph type="body" sz="quarter" idx="15"/>
          </p:nvPr>
        </p:nvSpPr>
        <p:spPr>
          <a:xfrm>
            <a:off x="2804319" y="3473449"/>
            <a:ext cx="18732500" cy="4855541"/>
          </a:xfrm>
        </p:spPr>
        <p:txBody>
          <a:bodyPr>
            <a:noAutofit/>
          </a:bodyPr>
          <a:lstStyle/>
          <a:p>
            <a:pPr marL="571500" indent="-571500">
              <a:buFont typeface="Arial" panose="020B0604020202020204" pitchFamily="34" charset="0"/>
              <a:buChar char="•"/>
            </a:pP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Th</a:t>
            </a:r>
            <a:r>
              <a:rPr lang="pl-PL" sz="4000" b="0" dirty="0">
                <a:effectLst/>
                <a:latin typeface="Times New Roman" panose="02020603050405020304" pitchFamily="18" charset="0"/>
                <a:ea typeface="Calibri" panose="020F0502020204030204" pitchFamily="34" charset="0"/>
                <a:cs typeface="Times New Roman" panose="02020603050405020304" pitchFamily="18" charset="0"/>
              </a:rPr>
              <a:t>e „</a:t>
            </a:r>
            <a:r>
              <a:rPr lang="pl-PL" sz="4000" dirty="0" err="1">
                <a:effectLst/>
                <a:latin typeface="Times New Roman" panose="02020603050405020304" pitchFamily="18" charset="0"/>
                <a:ea typeface="Calibri" panose="020F0502020204030204" pitchFamily="34" charset="0"/>
                <a:cs typeface="Times New Roman" panose="02020603050405020304" pitchFamily="18" charset="0"/>
              </a:rPr>
              <a:t>Parents</a:t>
            </a:r>
            <a:r>
              <a:rPr lang="pl-PL"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4000" dirty="0" err="1">
                <a:effectLst/>
                <a:latin typeface="Times New Roman" panose="02020603050405020304" pitchFamily="18" charset="0"/>
                <a:ea typeface="Calibri" panose="020F0502020204030204" pitchFamily="34" charset="0"/>
                <a:cs typeface="Times New Roman" panose="02020603050405020304" pitchFamily="18" charset="0"/>
              </a:rPr>
              <a:t>Against</a:t>
            </a:r>
            <a:r>
              <a:rPr lang="pl-PL" sz="4000"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4000" dirty="0" err="1">
                <a:effectLst/>
                <a:latin typeface="Times New Roman" panose="02020603050405020304" pitchFamily="18" charset="0"/>
                <a:ea typeface="Calibri" panose="020F0502020204030204" pitchFamily="34" charset="0"/>
                <a:cs typeface="Times New Roman" panose="02020603050405020304" pitchFamily="18" charset="0"/>
              </a:rPr>
              <a:t>Education</a:t>
            </a:r>
            <a:r>
              <a:rPr lang="pl-PL" sz="4000" dirty="0">
                <a:effectLst/>
                <a:latin typeface="Times New Roman" panose="02020603050405020304" pitchFamily="18" charset="0"/>
                <a:ea typeface="Calibri" panose="020F0502020204030204" pitchFamily="34" charset="0"/>
                <a:cs typeface="Times New Roman" panose="02020603050405020304" pitchFamily="18" charset="0"/>
              </a:rPr>
              <a:t> Reform</a:t>
            </a:r>
            <a:r>
              <a:rPr lang="pl-PL" sz="4000" b="0"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 movement brings together over a million participants, active in various parts of the country and protesting in various forms against the reformist actions of the current government, including withdrawing the decisions of previous governments on the three-cycle education system as part of compulsory schooling (instead of the 6-year primary school, 3-year lower secondary school and 3-year high school, return to the 8-year primary school and 4-year high school), or starting school education from 6 the year of life.</a:t>
            </a:r>
            <a:endParaRPr lang="pl-PL" sz="4000" b="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ymbol zastępczy tekstu 3">
            <a:extLst>
              <a:ext uri="{FF2B5EF4-FFF2-40B4-BE49-F238E27FC236}">
                <a16:creationId xmlns:a16="http://schemas.microsoft.com/office/drawing/2014/main" id="{3A0D1583-2107-6339-3731-7D6E7C9BE25C}"/>
              </a:ext>
            </a:extLst>
          </p:cNvPr>
          <p:cNvSpPr>
            <a:spLocks noGrp="1"/>
          </p:cNvSpPr>
          <p:nvPr>
            <p:ph type="body" sz="quarter" idx="17"/>
          </p:nvPr>
        </p:nvSpPr>
        <p:spPr>
          <a:xfrm>
            <a:off x="2819399" y="8328990"/>
            <a:ext cx="18717419" cy="3698886"/>
          </a:xfrm>
        </p:spPr>
        <p:txBody>
          <a:bodyPr>
            <a:noAutofit/>
          </a:bodyPr>
          <a:lstStyle/>
          <a:p>
            <a:pPr marL="571500" indent="-571500">
              <a:buFont typeface="Arial" panose="020B0604020202020204" pitchFamily="34" charset="0"/>
              <a:buChar char="•"/>
            </a:pP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Dorota </a:t>
            </a:r>
            <a:r>
              <a:rPr lang="pl-PL" sz="4000" dirty="0">
                <a:latin typeface="Times New Roman" panose="02020603050405020304" pitchFamily="18" charset="0"/>
                <a:ea typeface="Calibri" panose="020F0502020204030204" pitchFamily="34" charset="0"/>
                <a:cs typeface="Times New Roman" panose="02020603050405020304" pitchFamily="18" charset="0"/>
              </a:rPr>
              <a:t>Ł</a:t>
            </a:r>
            <a:r>
              <a:rPr lang="en-US" sz="4000" b="0" dirty="0" err="1">
                <a:effectLst/>
                <a:latin typeface="Times New Roman" panose="02020603050405020304" pitchFamily="18" charset="0"/>
                <a:ea typeface="Calibri" panose="020F0502020204030204" pitchFamily="34" charset="0"/>
                <a:cs typeface="Times New Roman" panose="02020603050405020304" pitchFamily="18" charset="0"/>
              </a:rPr>
              <a:t>oboda</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 also runs the </a:t>
            </a: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"Parents Have a Voice” </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foundation as president. </a:t>
            </a:r>
            <a:endParaRPr lang="pl-PL" sz="40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She is also active in </a:t>
            </a: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the feminist movement</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 being a member of the Program Council of the nationwide organization </a:t>
            </a: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"Congress of Women"</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40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571500" indent="-571500">
              <a:buFont typeface="Arial" panose="020B0604020202020204" pitchFamily="34" charset="0"/>
              <a:buChar char="•"/>
            </a:pPr>
            <a:r>
              <a:rPr lang="pl-PL" sz="4000" dirty="0">
                <a:latin typeface="Times New Roman" panose="02020603050405020304" pitchFamily="18" charset="0"/>
                <a:ea typeface="Calibri" panose="020F0502020204030204" pitchFamily="34" charset="0"/>
                <a:cs typeface="Times New Roman" panose="02020603050405020304" pitchFamily="18" charset="0"/>
              </a:rPr>
              <a:t>F</a:t>
            </a:r>
            <a:r>
              <a:rPr lang="en-US" sz="4000" b="0" dirty="0">
                <a:effectLst/>
                <a:latin typeface="Times New Roman" panose="02020603050405020304" pitchFamily="18" charset="0"/>
                <a:ea typeface="Calibri" panose="020F0502020204030204" pitchFamily="34" charset="0"/>
                <a:cs typeface="Times New Roman" panose="02020603050405020304" pitchFamily="18" charset="0"/>
              </a:rPr>
              <a:t>or a second term of office</a:t>
            </a:r>
            <a:r>
              <a:rPr lang="pl-PL" sz="4000" b="0"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a councilor in Warsaw</a:t>
            </a:r>
            <a:r>
              <a:rPr lang="pl-PL" sz="4000" b="1" dirty="0">
                <a:effectLst/>
                <a:latin typeface="Times New Roman" panose="02020603050405020304" pitchFamily="18" charset="0"/>
                <a:ea typeface="Calibri" panose="020F0502020204030204" pitchFamily="34" charset="0"/>
                <a:cs typeface="Times New Roman" panose="02020603050405020304" pitchFamily="18" charset="0"/>
              </a:rPr>
              <a:t>.</a:t>
            </a:r>
          </a:p>
          <a:p>
            <a:pPr marL="571500" indent="-571500">
              <a:buFont typeface="Arial" panose="020B0604020202020204" pitchFamily="34" charset="0"/>
              <a:buChar char="•"/>
            </a:pPr>
            <a:r>
              <a:rPr lang="en-US" sz="4000" dirty="0">
                <a:latin typeface="Times New Roman" panose="02020603050405020304" pitchFamily="18" charset="0"/>
                <a:cs typeface="Times New Roman" panose="02020603050405020304" pitchFamily="18" charset="0"/>
              </a:rPr>
              <a:t>In the last elections she was elected a </a:t>
            </a:r>
            <a:r>
              <a:rPr lang="en-US" sz="4000" b="1" dirty="0">
                <a:latin typeface="Times New Roman" panose="02020603050405020304" pitchFamily="18" charset="0"/>
                <a:cs typeface="Times New Roman" panose="02020603050405020304" pitchFamily="18" charset="0"/>
              </a:rPr>
              <a:t>member of the</a:t>
            </a:r>
            <a:r>
              <a:rPr lang="pl-PL" sz="4000" b="1" dirty="0">
                <a:latin typeface="Times New Roman" panose="02020603050405020304" pitchFamily="18" charset="0"/>
                <a:cs typeface="Times New Roman" panose="02020603050405020304" pitchFamily="18" charset="0"/>
              </a:rPr>
              <a:t> </a:t>
            </a:r>
            <a:r>
              <a:rPr lang="pl-PL" sz="4000" b="1" dirty="0" err="1">
                <a:latin typeface="Times New Roman" panose="02020603050405020304" pitchFamily="18" charset="0"/>
                <a:cs typeface="Times New Roman" panose="02020603050405020304" pitchFamily="18" charset="0"/>
              </a:rPr>
              <a:t>Polish</a:t>
            </a:r>
            <a:r>
              <a:rPr lang="pl-PL" sz="4000" b="1" dirty="0">
                <a:latin typeface="Times New Roman" panose="02020603050405020304" pitchFamily="18" charset="0"/>
                <a:cs typeface="Times New Roman" panose="02020603050405020304" pitchFamily="18" charset="0"/>
              </a:rPr>
              <a:t> </a:t>
            </a:r>
            <a:r>
              <a:rPr lang="pl-PL" sz="4000" b="1" dirty="0" err="1">
                <a:latin typeface="Times New Roman" panose="02020603050405020304" pitchFamily="18" charset="0"/>
                <a:cs typeface="Times New Roman" panose="02020603050405020304" pitchFamily="18" charset="0"/>
              </a:rPr>
              <a:t>parliament</a:t>
            </a:r>
            <a:r>
              <a:rPr lang="pl-PL" sz="4000" b="1" dirty="0">
                <a:latin typeface="Times New Roman" panose="02020603050405020304" pitchFamily="18" charset="0"/>
                <a:cs typeface="Times New Roman" panose="02020603050405020304" pitchFamily="18" charset="0"/>
              </a:rPr>
              <a:t>.</a:t>
            </a:r>
          </a:p>
          <a:p>
            <a:endParaRPr lang="pl-PL" sz="4000" dirty="0"/>
          </a:p>
        </p:txBody>
      </p:sp>
    </p:spTree>
    <p:extLst>
      <p:ext uri="{BB962C8B-B14F-4D97-AF65-F5344CB8AC3E}">
        <p14:creationId xmlns:p14="http://schemas.microsoft.com/office/powerpoint/2010/main" val="2081334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9C0F2B6-01D9-B521-7EFD-D160F764D232}"/>
              </a:ext>
            </a:extLst>
          </p:cNvPr>
          <p:cNvSpPr>
            <a:spLocks noGrp="1"/>
          </p:cNvSpPr>
          <p:nvPr>
            <p:ph type="title"/>
          </p:nvPr>
        </p:nvSpPr>
        <p:spPr>
          <a:xfrm>
            <a:off x="2819402" y="1187449"/>
            <a:ext cx="18732500" cy="1913560"/>
          </a:xfrm>
        </p:spPr>
        <p:txBody>
          <a:bodyPr>
            <a:noAutofit/>
          </a:bodyPr>
          <a:lstStyle/>
          <a:p>
            <a:pPr>
              <a:lnSpc>
                <a:spcPct val="150000"/>
              </a:lnSpc>
              <a:spcAft>
                <a:spcPts val="800"/>
              </a:spcAft>
            </a:pPr>
            <a:r>
              <a:rPr lang="pl-PL" sz="4000" dirty="0">
                <a:effectLst/>
                <a:latin typeface="Times New Roman" panose="02020603050405020304" pitchFamily="18" charset="0"/>
                <a:ea typeface="Calibri" panose="020F0502020204030204" pitchFamily="34" charset="0"/>
                <a:cs typeface="Times New Roman" panose="02020603050405020304" pitchFamily="18" charset="0"/>
              </a:rPr>
              <a:t>FINDINGS</a:t>
            </a:r>
            <a:r>
              <a:rPr lang="en-US" sz="4000"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rPr>
              <a:t> </a:t>
            </a:r>
            <a:br>
              <a:rPr lang="pl-PL" sz="4000" dirty="0">
                <a:effectLst/>
                <a:latin typeface="Calibri" panose="020F0502020204030204" pitchFamily="34" charset="0"/>
                <a:ea typeface="Calibri" panose="020F0502020204030204" pitchFamily="34" charset="0"/>
                <a:cs typeface="Times New Roman" panose="02020603050405020304" pitchFamily="18" charset="0"/>
              </a:rPr>
            </a:br>
            <a:r>
              <a:rPr lang="en-US" sz="4000" i="1" dirty="0">
                <a:solidFill>
                  <a:srgbClr val="222222"/>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Education, politics, and a </a:t>
            </a:r>
            <a:r>
              <a:rPr lang="en-US" sz="4000" i="1" dirty="0">
                <a:solidFill>
                  <a:srgbClr val="C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fragile community</a:t>
            </a:r>
            <a:r>
              <a:rPr lang="pl-PL" sz="4000" i="1" dirty="0">
                <a:solidFill>
                  <a:srgbClr val="C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pl-PL" sz="4000" i="1" dirty="0">
                <a:solidFill>
                  <a:srgbClr val="222222"/>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pl-PL" sz="4000" i="1" dirty="0" err="1">
                <a:solidFill>
                  <a:srgbClr val="222222"/>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towards</a:t>
            </a:r>
            <a:r>
              <a:rPr lang="pl-PL" sz="4000" i="1" dirty="0">
                <a:solidFill>
                  <a:srgbClr val="222222"/>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 </a:t>
            </a:r>
            <a:r>
              <a:rPr lang="pl-PL" sz="4000" i="1" dirty="0" err="1">
                <a:solidFill>
                  <a:srgbClr val="222222"/>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resistance</a:t>
            </a:r>
            <a:br>
              <a:rPr lang="pl-PL" sz="4000" dirty="0">
                <a:effectLst/>
                <a:latin typeface="Calibri" panose="020F0502020204030204" pitchFamily="34" charset="0"/>
                <a:ea typeface="Calibri" panose="020F0502020204030204" pitchFamily="34" charset="0"/>
                <a:cs typeface="Times New Roman" panose="02020603050405020304" pitchFamily="18" charset="0"/>
              </a:rPr>
            </a:br>
            <a:endParaRPr lang="pl-PL" sz="4000" dirty="0"/>
          </a:p>
        </p:txBody>
      </p:sp>
      <p:sp>
        <p:nvSpPr>
          <p:cNvPr id="3" name="Symbol zastępczy tekstu 2">
            <a:extLst>
              <a:ext uri="{FF2B5EF4-FFF2-40B4-BE49-F238E27FC236}">
                <a16:creationId xmlns:a16="http://schemas.microsoft.com/office/drawing/2014/main" id="{53047D94-FFC1-BE7E-4974-FB21C155AC2B}"/>
              </a:ext>
            </a:extLst>
          </p:cNvPr>
          <p:cNvSpPr>
            <a:spLocks noGrp="1"/>
          </p:cNvSpPr>
          <p:nvPr>
            <p:ph type="body" sz="quarter" idx="15"/>
          </p:nvPr>
        </p:nvSpPr>
        <p:spPr/>
        <p:txBody>
          <a:bodyPr>
            <a:noAutofit/>
          </a:bodyPr>
          <a:lstStyle/>
          <a:p>
            <a:r>
              <a:rPr lang="en-US" sz="3200" i="1" dirty="0">
                <a:solidFill>
                  <a:srgbClr val="222222"/>
                </a:solidFill>
                <a:effectLst/>
                <a:latin typeface="Times New Roman" panose="02020603050405020304" pitchFamily="18" charset="0"/>
                <a:ea typeface="Times New Roman" panose="02020603050405020304" pitchFamily="18" charset="0"/>
              </a:rPr>
              <a:t>I felt that the influence of parents was insufficient, and we as parents can offer the school a lot and make it a more child-friendly place. And this is where it all started. </a:t>
            </a:r>
            <a:r>
              <a:rPr lang="pl-PL" sz="3200" i="1" dirty="0">
                <a:solidFill>
                  <a:srgbClr val="222222"/>
                </a:solidFill>
                <a:effectLst/>
                <a:latin typeface="Times New Roman" panose="02020603050405020304" pitchFamily="18" charset="0"/>
                <a:ea typeface="Times New Roman" panose="02020603050405020304" pitchFamily="18" charset="0"/>
              </a:rPr>
              <a:t>(…) </a:t>
            </a:r>
            <a:r>
              <a:rPr lang="en-US" sz="3200" i="1" dirty="0">
                <a:solidFill>
                  <a:srgbClr val="C00000"/>
                </a:solidFill>
                <a:effectLst/>
                <a:latin typeface="Times New Roman" panose="02020603050405020304" pitchFamily="18" charset="0"/>
                <a:ea typeface="Times New Roman" panose="02020603050405020304" pitchFamily="18" charset="0"/>
              </a:rPr>
              <a:t>I had a feeling that </a:t>
            </a:r>
            <a:r>
              <a:rPr lang="en-US" sz="3200" i="1" dirty="0">
                <a:solidFill>
                  <a:srgbClr val="C00000"/>
                </a:solidFill>
                <a:effectLst/>
                <a:highlight>
                  <a:srgbClr val="FFFF00"/>
                </a:highlight>
                <a:latin typeface="Times New Roman" panose="02020603050405020304" pitchFamily="18" charset="0"/>
                <a:ea typeface="Times New Roman" panose="02020603050405020304" pitchFamily="18" charset="0"/>
              </a:rPr>
              <a:t>our fragile community</a:t>
            </a:r>
            <a:r>
              <a:rPr lang="en-US" sz="3200" i="1" dirty="0">
                <a:solidFill>
                  <a:srgbClr val="C00000"/>
                </a:solidFill>
                <a:effectLst/>
                <a:latin typeface="Times New Roman" panose="02020603050405020304" pitchFamily="18" charset="0"/>
                <a:ea typeface="Times New Roman" panose="02020603050405020304" pitchFamily="18" charset="0"/>
              </a:rPr>
              <a:t>, which had somehow managed to cope with in my daughters’ school, would simply collapse under the pressure of what our authorities had prepared for us</a:t>
            </a:r>
            <a:r>
              <a:rPr lang="en-US" sz="3200" i="1" dirty="0">
                <a:solidFill>
                  <a:srgbClr val="222222"/>
                </a:solidFill>
                <a:effectLst/>
                <a:latin typeface="Times New Roman" panose="02020603050405020304" pitchFamily="18" charset="0"/>
                <a:ea typeface="Times New Roman" panose="02020603050405020304" pitchFamily="18" charset="0"/>
              </a:rPr>
              <a:t>, and I was deeply convinced that these schools would change for the worse after the reform (…).</a:t>
            </a:r>
            <a:endParaRPr lang="pl-PL" sz="3200" i="1" dirty="0"/>
          </a:p>
        </p:txBody>
      </p:sp>
      <p:sp>
        <p:nvSpPr>
          <p:cNvPr id="4" name="Symbol zastępczy tekstu 3">
            <a:extLst>
              <a:ext uri="{FF2B5EF4-FFF2-40B4-BE49-F238E27FC236}">
                <a16:creationId xmlns:a16="http://schemas.microsoft.com/office/drawing/2014/main" id="{2A8C6638-F2F4-8744-5891-32368F2CB5FF}"/>
              </a:ext>
            </a:extLst>
          </p:cNvPr>
          <p:cNvSpPr>
            <a:spLocks noGrp="1"/>
          </p:cNvSpPr>
          <p:nvPr>
            <p:ph type="body" sz="quarter" idx="17"/>
          </p:nvPr>
        </p:nvSpPr>
        <p:spPr>
          <a:xfrm>
            <a:off x="2819399" y="6341165"/>
            <a:ext cx="18717419" cy="6341165"/>
          </a:xfrm>
        </p:spPr>
        <p:txBody>
          <a:bodyPr>
            <a:normAutofit fontScale="92500" lnSpcReduction="20000"/>
          </a:bodyPr>
          <a:lstStyle/>
          <a:p>
            <a:r>
              <a:rPr lang="en-US" sz="4000" dirty="0">
                <a:solidFill>
                  <a:srgbClr val="222222"/>
                </a:solidFill>
                <a:effectLst/>
                <a:latin typeface="Times New Roman" panose="02020603050405020304" pitchFamily="18" charset="0"/>
                <a:ea typeface="Times New Roman" panose="02020603050405020304" pitchFamily="18" charset="0"/>
              </a:rPr>
              <a:t>Parents in this movement have consolidated themselves against decisions taken at the political level, which organize the life of schools and change society in a controversial direction. </a:t>
            </a:r>
            <a:r>
              <a:rPr lang="en-US" sz="4000" b="1" dirty="0">
                <a:solidFill>
                  <a:schemeClr val="tx2"/>
                </a:solidFill>
                <a:effectLst/>
                <a:highlight>
                  <a:srgbClr val="FFFF00"/>
                </a:highlight>
                <a:latin typeface="Times New Roman" panose="02020603050405020304" pitchFamily="18" charset="0"/>
                <a:ea typeface="Times New Roman" panose="02020603050405020304" pitchFamily="18" charset="0"/>
              </a:rPr>
              <a:t>Despite the fragility of the parental community, </a:t>
            </a:r>
            <a:r>
              <a:rPr lang="pl-PL" sz="4000" b="1" dirty="0">
                <a:solidFill>
                  <a:schemeClr val="tx2"/>
                </a:solidFill>
                <a:highlight>
                  <a:srgbClr val="FFFF00"/>
                </a:highlight>
                <a:latin typeface="Times New Roman" panose="02020603050405020304" pitchFamily="18" charset="0"/>
                <a:ea typeface="Times New Roman" panose="02020603050405020304" pitchFamily="18" charset="0"/>
              </a:rPr>
              <a:t>r</a:t>
            </a:r>
            <a:r>
              <a:rPr lang="en-US" sz="4000" b="1" dirty="0" err="1">
                <a:solidFill>
                  <a:schemeClr val="tx2"/>
                </a:solidFill>
                <a:effectLst/>
                <a:highlight>
                  <a:srgbClr val="FFFF00"/>
                </a:highlight>
                <a:latin typeface="Times New Roman" panose="02020603050405020304" pitchFamily="18" charset="0"/>
                <a:ea typeface="Times New Roman" panose="02020603050405020304" pitchFamily="18" charset="0"/>
              </a:rPr>
              <a:t>esistance</a:t>
            </a:r>
            <a:r>
              <a:rPr lang="en-US" sz="4000" b="1" dirty="0">
                <a:solidFill>
                  <a:schemeClr val="tx2"/>
                </a:solidFill>
                <a:effectLst/>
                <a:highlight>
                  <a:srgbClr val="FFFF00"/>
                </a:highlight>
                <a:latin typeface="Times New Roman" panose="02020603050405020304" pitchFamily="18" charset="0"/>
                <a:ea typeface="Times New Roman" panose="02020603050405020304" pitchFamily="18" charset="0"/>
              </a:rPr>
              <a:t> became the primary basis of this movement</a:t>
            </a:r>
            <a:r>
              <a:rPr lang="en-US" sz="4000" dirty="0">
                <a:solidFill>
                  <a:schemeClr val="tx2"/>
                </a:solidFill>
                <a:effectLst/>
                <a:latin typeface="Times New Roman" panose="02020603050405020304" pitchFamily="18" charset="0"/>
                <a:ea typeface="Times New Roman" panose="02020603050405020304" pitchFamily="18" charset="0"/>
              </a:rPr>
              <a:t>.</a:t>
            </a:r>
            <a:r>
              <a:rPr lang="en-US" sz="4000" dirty="0">
                <a:solidFill>
                  <a:srgbClr val="222222"/>
                </a:solidFill>
                <a:effectLst/>
                <a:latin typeface="Times New Roman" panose="02020603050405020304" pitchFamily="18" charset="0"/>
                <a:ea typeface="Times New Roman" panose="02020603050405020304" pitchFamily="18" charset="0"/>
              </a:rPr>
              <a:t> </a:t>
            </a:r>
            <a:r>
              <a:rPr lang="en-US" sz="4000" b="1" dirty="0" err="1">
                <a:solidFill>
                  <a:schemeClr val="accent1"/>
                </a:solidFill>
                <a:effectLst/>
                <a:latin typeface="Times New Roman" panose="02020603050405020304" pitchFamily="18" charset="0"/>
                <a:ea typeface="Times New Roman" panose="02020603050405020304" pitchFamily="18" charset="0"/>
              </a:rPr>
              <a:t>Loboda</a:t>
            </a:r>
            <a:r>
              <a:rPr lang="en-US" sz="4000" b="1" dirty="0">
                <a:solidFill>
                  <a:schemeClr val="accent1"/>
                </a:solidFill>
                <a:effectLst/>
                <a:latin typeface="Times New Roman" panose="02020603050405020304" pitchFamily="18" charset="0"/>
                <a:ea typeface="Times New Roman" panose="02020603050405020304" pitchFamily="18" charset="0"/>
              </a:rPr>
              <a:t> and other parents</a:t>
            </a:r>
            <a:r>
              <a:rPr lang="pl-PL" sz="4000" b="1" dirty="0">
                <a:solidFill>
                  <a:schemeClr val="accent1"/>
                </a:solidFill>
                <a:effectLst/>
                <a:latin typeface="Times New Roman" panose="02020603050405020304" pitchFamily="18" charset="0"/>
                <a:ea typeface="Times New Roman" panose="02020603050405020304" pitchFamily="18" charset="0"/>
              </a:rPr>
              <a:t> (</a:t>
            </a:r>
            <a:r>
              <a:rPr lang="en-US" sz="4000" b="1" dirty="0">
                <a:solidFill>
                  <a:schemeClr val="accent1"/>
                </a:solidFill>
                <a:effectLst/>
                <a:latin typeface="Times New Roman" panose="02020603050405020304" pitchFamily="18" charset="0"/>
                <a:ea typeface="Times New Roman" panose="02020603050405020304" pitchFamily="18" charset="0"/>
              </a:rPr>
              <a:t>manifesting being in alliance with teachers</a:t>
            </a:r>
            <a:r>
              <a:rPr lang="pl-PL" sz="4000" b="1" dirty="0">
                <a:solidFill>
                  <a:schemeClr val="accent1"/>
                </a:solidFill>
                <a:effectLst/>
                <a:latin typeface="Times New Roman" panose="02020603050405020304" pitchFamily="18" charset="0"/>
                <a:ea typeface="Times New Roman" panose="02020603050405020304" pitchFamily="18" charset="0"/>
              </a:rPr>
              <a:t>)</a:t>
            </a:r>
            <a:r>
              <a:rPr lang="en-US" sz="4000" b="1" dirty="0">
                <a:solidFill>
                  <a:schemeClr val="accent1"/>
                </a:solidFill>
                <a:effectLst/>
                <a:latin typeface="Times New Roman" panose="02020603050405020304" pitchFamily="18" charset="0"/>
                <a:ea typeface="Times New Roman" panose="02020603050405020304" pitchFamily="18" charset="0"/>
              </a:rPr>
              <a:t> interrupted the existing public space</a:t>
            </a:r>
            <a:r>
              <a:rPr lang="pl-PL" sz="4000" dirty="0">
                <a:solidFill>
                  <a:srgbClr val="222222"/>
                </a:solidFill>
                <a:effectLst/>
                <a:latin typeface="Times New Roman" panose="02020603050405020304" pitchFamily="18" charset="0"/>
                <a:ea typeface="Times New Roman" panose="02020603050405020304" pitchFamily="18" charset="0"/>
              </a:rPr>
              <a:t>; </a:t>
            </a:r>
            <a:r>
              <a:rPr lang="en-GB" sz="4000" dirty="0">
                <a:solidFill>
                  <a:srgbClr val="222222"/>
                </a:solidFill>
                <a:effectLst/>
                <a:latin typeface="Times New Roman" panose="02020603050405020304" pitchFamily="18" charset="0"/>
                <a:ea typeface="Times New Roman" panose="02020603050405020304" pitchFamily="18" charset="0"/>
              </a:rPr>
              <a:t>there were the </a:t>
            </a:r>
            <a:r>
              <a:rPr lang="en-GB" sz="4000" dirty="0">
                <a:effectLst/>
                <a:latin typeface="Times New Roman" panose="02020603050405020304" pitchFamily="18" charset="0"/>
                <a:ea typeface="Calibri" panose="020F0502020204030204" pitchFamily="34" charset="0"/>
              </a:rPr>
              <a:t>fissures, ruptures, that interfered with this space. </a:t>
            </a:r>
            <a:endParaRPr lang="pl-PL" sz="4000" dirty="0">
              <a:effectLst/>
              <a:latin typeface="Times New Roman" panose="02020603050405020304" pitchFamily="18" charset="0"/>
              <a:ea typeface="Calibri" panose="020F0502020204030204" pitchFamily="34" charset="0"/>
            </a:endParaRPr>
          </a:p>
          <a:p>
            <a:r>
              <a:rPr lang="en-GB" sz="4000" b="1" dirty="0">
                <a:effectLst/>
                <a:latin typeface="Times New Roman" panose="02020603050405020304" pitchFamily="18" charset="0"/>
                <a:ea typeface="Calibri" panose="020F0502020204030204" pitchFamily="34" charset="0"/>
              </a:rPr>
              <a:t>H</a:t>
            </a:r>
            <a:r>
              <a:rPr lang="en-US" sz="4000" b="1" dirty="0">
                <a:solidFill>
                  <a:srgbClr val="222222"/>
                </a:solidFill>
                <a:effectLst/>
                <a:latin typeface="Times New Roman" panose="02020603050405020304" pitchFamily="18" charset="0"/>
                <a:ea typeface="Times New Roman" panose="02020603050405020304" pitchFamily="18" charset="0"/>
              </a:rPr>
              <a:t>ow this interruption looked like?</a:t>
            </a:r>
            <a:endParaRPr lang="pl-PL" sz="4000" b="1" dirty="0">
              <a:solidFill>
                <a:srgbClr val="222222"/>
              </a:solidFill>
              <a:effectLst/>
              <a:latin typeface="Times New Roman" panose="02020603050405020304" pitchFamily="18" charset="0"/>
              <a:ea typeface="Times New Roman" panose="02020603050405020304" pitchFamily="18" charset="0"/>
            </a:endParaRPr>
          </a:p>
          <a:p>
            <a:r>
              <a:rPr lang="en-US" sz="4000" i="1" dirty="0">
                <a:solidFill>
                  <a:srgbClr val="222222"/>
                </a:solidFill>
                <a:effectLst/>
                <a:latin typeface="Times New Roman" panose="02020603050405020304" pitchFamily="18" charset="0"/>
                <a:ea typeface="Times New Roman" panose="02020603050405020304" pitchFamily="18" charset="0"/>
              </a:rPr>
              <a:t>And this social activity of mine also entered some wider waters then, I started to organize </a:t>
            </a:r>
            <a:r>
              <a:rPr lang="en-US" sz="4000" b="1" i="1" dirty="0">
                <a:solidFill>
                  <a:schemeClr val="accent1"/>
                </a:solidFill>
                <a:effectLst/>
                <a:latin typeface="Times New Roman" panose="02020603050405020304" pitchFamily="18" charset="0"/>
                <a:ea typeface="Times New Roman" panose="02020603050405020304" pitchFamily="18" charset="0"/>
              </a:rPr>
              <a:t>demonstrations</a:t>
            </a:r>
            <a:r>
              <a:rPr lang="en-US" sz="4000" i="1" dirty="0">
                <a:solidFill>
                  <a:srgbClr val="222222"/>
                </a:solidFill>
                <a:effectLst/>
                <a:latin typeface="Times New Roman" panose="02020603050405020304" pitchFamily="18" charset="0"/>
                <a:ea typeface="Times New Roman" panose="02020603050405020304" pitchFamily="18" charset="0"/>
              </a:rPr>
              <a:t>. And </a:t>
            </a:r>
            <a:r>
              <a:rPr lang="en-US" sz="4000" i="1" u="sng" dirty="0">
                <a:solidFill>
                  <a:srgbClr val="222222"/>
                </a:solidFill>
                <a:effectLst/>
                <a:latin typeface="Times New Roman" panose="02020603050405020304" pitchFamily="18" charset="0"/>
                <a:ea typeface="Times New Roman" panose="02020603050405020304" pitchFamily="18" charset="0"/>
              </a:rPr>
              <a:t>then it somehow so naturally turned out </a:t>
            </a:r>
            <a:r>
              <a:rPr lang="en-US" sz="4000" i="1" dirty="0">
                <a:solidFill>
                  <a:srgbClr val="222222"/>
                </a:solidFill>
                <a:effectLst/>
                <a:latin typeface="Times New Roman" panose="02020603050405020304" pitchFamily="18" charset="0"/>
                <a:ea typeface="Times New Roman" panose="02020603050405020304" pitchFamily="18" charset="0"/>
              </a:rPr>
              <a:t>that I would be running for the local government election somewhere, </a:t>
            </a:r>
            <a:r>
              <a:rPr lang="en-US" sz="4000" i="1" u="sng" dirty="0">
                <a:solidFill>
                  <a:srgbClr val="222222"/>
                </a:solidFill>
                <a:effectLst/>
                <a:latin typeface="Times New Roman" panose="02020603050405020304" pitchFamily="18" charset="0"/>
                <a:ea typeface="Times New Roman" panose="02020603050405020304" pitchFamily="18" charset="0"/>
              </a:rPr>
              <a:t>because this role of an educational activist and social activist actually led me to the wall, because it ends somewhere</a:t>
            </a:r>
            <a:r>
              <a:rPr lang="en-US" sz="4000" i="1" dirty="0">
                <a:solidFill>
                  <a:srgbClr val="222222"/>
                </a:solidFill>
                <a:effectLst/>
                <a:latin typeface="Times New Roman" panose="02020603050405020304" pitchFamily="18" charset="0"/>
                <a:ea typeface="Times New Roman" panose="02020603050405020304" pitchFamily="18" charset="0"/>
              </a:rPr>
              <a:t>, right? </a:t>
            </a:r>
            <a:r>
              <a:rPr lang="en-US" sz="4000" dirty="0">
                <a:solidFill>
                  <a:srgbClr val="222222"/>
                </a:solidFill>
                <a:effectLst/>
                <a:latin typeface="Times New Roman" panose="02020603050405020304" pitchFamily="18" charset="0"/>
                <a:ea typeface="Times New Roman" panose="02020603050405020304" pitchFamily="18" charset="0"/>
              </a:rPr>
              <a:t> </a:t>
            </a:r>
            <a:endParaRPr lang="pl-PL" sz="4000" dirty="0"/>
          </a:p>
        </p:txBody>
      </p:sp>
    </p:spTree>
    <p:extLst>
      <p:ext uri="{BB962C8B-B14F-4D97-AF65-F5344CB8AC3E}">
        <p14:creationId xmlns:p14="http://schemas.microsoft.com/office/powerpoint/2010/main" val="1977104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F3066F4-1B6A-E7F8-C7A7-DFA2DA569E2B}"/>
              </a:ext>
            </a:extLst>
          </p:cNvPr>
          <p:cNvSpPr>
            <a:spLocks noGrp="1"/>
          </p:cNvSpPr>
          <p:nvPr>
            <p:ph type="title"/>
          </p:nvPr>
        </p:nvSpPr>
        <p:spPr>
          <a:xfrm>
            <a:off x="2819402" y="1083360"/>
            <a:ext cx="18172041" cy="2390089"/>
          </a:xfrm>
        </p:spPr>
        <p:txBody>
          <a:bodyPr>
            <a:normAutofit fontScale="90000"/>
          </a:bodyPr>
          <a:lstStyle/>
          <a:p>
            <a:pPr algn="ctr"/>
            <a:r>
              <a:rPr lang="pl-PL" b="0" dirty="0">
                <a:latin typeface="Times New Roman" panose="02020603050405020304" pitchFamily="18" charset="0"/>
                <a:cs typeface="Times New Roman" panose="02020603050405020304" pitchFamily="18" charset="0"/>
              </a:rPr>
              <a:t>Case 2.</a:t>
            </a:r>
            <a:br>
              <a:rPr lang="pl-PL" b="0" dirty="0">
                <a:latin typeface="Times New Roman" panose="02020603050405020304" pitchFamily="18" charset="0"/>
                <a:cs typeface="Times New Roman" panose="02020603050405020304" pitchFamily="18" charset="0"/>
              </a:rPr>
            </a:br>
            <a:r>
              <a:rPr lang="pl-PL" dirty="0">
                <a:highlight>
                  <a:srgbClr val="FFFF00"/>
                </a:highlight>
                <a:latin typeface="Times New Roman" panose="02020603050405020304" pitchFamily="18" charset="0"/>
                <a:cs typeface="Times New Roman" panose="02020603050405020304" pitchFamily="18" charset="0"/>
              </a:rPr>
              <a:t>Krzysztof </a:t>
            </a:r>
            <a:r>
              <a:rPr lang="pl-PL" dirty="0" err="1">
                <a:highlight>
                  <a:srgbClr val="FFFF00"/>
                </a:highlight>
                <a:latin typeface="Times New Roman" panose="02020603050405020304" pitchFamily="18" charset="0"/>
                <a:cs typeface="Times New Roman" panose="02020603050405020304" pitchFamily="18" charset="0"/>
              </a:rPr>
              <a:t>Rześniowiecki</a:t>
            </a:r>
            <a:br>
              <a:rPr lang="pl-PL" b="0" dirty="0">
                <a:latin typeface="Times New Roman" panose="02020603050405020304" pitchFamily="18" charset="0"/>
                <a:cs typeface="Times New Roman" panose="02020603050405020304" pitchFamily="18" charset="0"/>
              </a:rPr>
            </a:br>
            <a:r>
              <a:rPr lang="pl-PL" b="0" dirty="0">
                <a:latin typeface="Times New Roman" panose="02020603050405020304" pitchFamily="18" charset="0"/>
                <a:cs typeface="Times New Roman" panose="02020603050405020304" pitchFamily="18" charset="0"/>
              </a:rPr>
              <a:t>The h</a:t>
            </a:r>
            <a:r>
              <a:rPr lang="en-US" b="0" dirty="0" err="1">
                <a:latin typeface="Times New Roman" panose="02020603050405020304" pitchFamily="18" charset="0"/>
                <a:cs typeface="Times New Roman" panose="02020603050405020304" pitchFamily="18" charset="0"/>
              </a:rPr>
              <a:t>igh</a:t>
            </a:r>
            <a:r>
              <a:rPr lang="en-US" b="0" dirty="0">
                <a:latin typeface="Times New Roman" panose="02020603050405020304" pitchFamily="18" charset="0"/>
                <a:cs typeface="Times New Roman" panose="02020603050405020304" pitchFamily="18" charset="0"/>
              </a:rPr>
              <a:t> school art teacher</a:t>
            </a:r>
            <a:r>
              <a:rPr lang="pl-PL" b="0" dirty="0">
                <a:latin typeface="Times New Roman" panose="02020603050405020304" pitchFamily="18" charset="0"/>
                <a:cs typeface="Times New Roman" panose="02020603050405020304" pitchFamily="18" charset="0"/>
              </a:rPr>
              <a:t> and</a:t>
            </a:r>
            <a:r>
              <a:rPr lang="en-US" b="0" dirty="0">
                <a:latin typeface="Times New Roman" panose="02020603050405020304" pitchFamily="18" charset="0"/>
                <a:cs typeface="Times New Roman" panose="02020603050405020304" pitchFamily="18" charset="0"/>
              </a:rPr>
              <a:t> </a:t>
            </a:r>
            <a:r>
              <a:rPr lang="pl-PL" b="0" dirty="0">
                <a:latin typeface="Times New Roman" panose="02020603050405020304" pitchFamily="18" charset="0"/>
                <a:cs typeface="Times New Roman" panose="02020603050405020304" pitchFamily="18" charset="0"/>
              </a:rPr>
              <a:t>„</a:t>
            </a:r>
            <a:r>
              <a:rPr lang="en-US" b="0" dirty="0">
                <a:latin typeface="Times New Roman" panose="02020603050405020304" pitchFamily="18" charset="0"/>
                <a:cs typeface="Times New Roman" panose="02020603050405020304" pitchFamily="18" charset="0"/>
              </a:rPr>
              <a:t>Teacher of the Year</a:t>
            </a:r>
            <a:r>
              <a:rPr lang="pl-PL" b="0" dirty="0">
                <a:latin typeface="Times New Roman" panose="02020603050405020304" pitchFamily="18" charset="0"/>
                <a:cs typeface="Times New Roman" panose="02020603050405020304" pitchFamily="18" charset="0"/>
              </a:rPr>
              <a:t>” in</a:t>
            </a:r>
            <a:r>
              <a:rPr lang="en-US" b="0" dirty="0">
                <a:latin typeface="Times New Roman" panose="02020603050405020304" pitchFamily="18" charset="0"/>
                <a:cs typeface="Times New Roman" panose="02020603050405020304" pitchFamily="18" charset="0"/>
              </a:rPr>
              <a:t> </a:t>
            </a:r>
            <a:r>
              <a:rPr lang="pl-PL" b="0" dirty="0">
                <a:latin typeface="Times New Roman" panose="02020603050405020304" pitchFamily="18" charset="0"/>
                <a:cs typeface="Times New Roman" panose="02020603050405020304" pitchFamily="18" charset="0"/>
              </a:rPr>
              <a:t>Gdańsk, </a:t>
            </a:r>
            <a:r>
              <a:rPr lang="en-US" b="0" dirty="0">
                <a:latin typeface="Times New Roman" panose="02020603050405020304" pitchFamily="18" charset="0"/>
                <a:cs typeface="Times New Roman" panose="02020603050405020304" pitchFamily="18" charset="0"/>
              </a:rPr>
              <a:t>2023</a:t>
            </a:r>
            <a:br>
              <a:rPr lang="pl-PL" b="0" dirty="0">
                <a:latin typeface="Times New Roman" panose="02020603050405020304" pitchFamily="18" charset="0"/>
                <a:cs typeface="Times New Roman" panose="02020603050405020304" pitchFamily="18" charset="0"/>
              </a:rPr>
            </a:br>
            <a:br>
              <a:rPr lang="pl-PL" b="0" dirty="0">
                <a:latin typeface="Times New Roman" panose="02020603050405020304" pitchFamily="18" charset="0"/>
                <a:cs typeface="Times New Roman" panose="02020603050405020304" pitchFamily="18" charset="0"/>
              </a:rPr>
            </a:br>
            <a:endParaRPr lang="pl-PL" b="0" dirty="0">
              <a:latin typeface="Times New Roman" panose="02020603050405020304" pitchFamily="18" charset="0"/>
              <a:cs typeface="Times New Roman" panose="02020603050405020304" pitchFamily="18" charset="0"/>
            </a:endParaRPr>
          </a:p>
        </p:txBody>
      </p:sp>
      <p:sp>
        <p:nvSpPr>
          <p:cNvPr id="3" name="Symbol zastępczy tekstu 2">
            <a:extLst>
              <a:ext uri="{FF2B5EF4-FFF2-40B4-BE49-F238E27FC236}">
                <a16:creationId xmlns:a16="http://schemas.microsoft.com/office/drawing/2014/main" id="{F4E750A7-6023-3FFA-BB6F-85072E26BC9D}"/>
              </a:ext>
            </a:extLst>
          </p:cNvPr>
          <p:cNvSpPr>
            <a:spLocks noGrp="1"/>
          </p:cNvSpPr>
          <p:nvPr>
            <p:ph type="body" sz="quarter" idx="15"/>
          </p:nvPr>
        </p:nvSpPr>
        <p:spPr>
          <a:xfrm>
            <a:off x="2804319" y="3015532"/>
            <a:ext cx="18732500" cy="45719"/>
          </a:xfrm>
        </p:spPr>
        <p:txBody>
          <a:bodyPr>
            <a:normAutofit fontScale="25000" lnSpcReduction="20000"/>
          </a:bodyPr>
          <a:lstStyle/>
          <a:p>
            <a:pPr algn="ctr"/>
            <a:endParaRPr lang="pl-PL" dirty="0">
              <a:highlight>
                <a:srgbClr val="FFFF00"/>
              </a:highlight>
            </a:endParaRPr>
          </a:p>
        </p:txBody>
      </p:sp>
      <p:sp>
        <p:nvSpPr>
          <p:cNvPr id="4" name="Symbol zastępczy tekstu 3">
            <a:extLst>
              <a:ext uri="{FF2B5EF4-FFF2-40B4-BE49-F238E27FC236}">
                <a16:creationId xmlns:a16="http://schemas.microsoft.com/office/drawing/2014/main" id="{D2B4E9C2-2CDC-D72C-9397-FFDBA3F57220}"/>
              </a:ext>
            </a:extLst>
          </p:cNvPr>
          <p:cNvSpPr>
            <a:spLocks noGrp="1"/>
          </p:cNvSpPr>
          <p:nvPr>
            <p:ph type="body" sz="quarter" idx="17"/>
          </p:nvPr>
        </p:nvSpPr>
        <p:spPr>
          <a:xfrm>
            <a:off x="1789044" y="3200400"/>
            <a:ext cx="21190226" cy="9615116"/>
          </a:xfrm>
        </p:spPr>
        <p:txBody>
          <a:bodyPr>
            <a:noAutofit/>
          </a:bodyPr>
          <a:lstStyle/>
          <a:p>
            <a:pPr>
              <a:lnSpc>
                <a:spcPct val="150000"/>
              </a:lnSpc>
            </a:pPr>
            <a:r>
              <a:rPr lang="en-US" sz="3600" i="1" dirty="0">
                <a:latin typeface="Times New Roman" panose="02020603050405020304" pitchFamily="18" charset="0"/>
                <a:cs typeface="Times New Roman" panose="02020603050405020304" pitchFamily="18" charset="0"/>
              </a:rPr>
              <a:t>(…) he is not only a teacher and school pedagogue, but actually </a:t>
            </a:r>
            <a:r>
              <a:rPr lang="en-US" sz="3600" b="1" i="1" dirty="0">
                <a:solidFill>
                  <a:srgbClr val="C00000"/>
                </a:solidFill>
                <a:latin typeface="Times New Roman" panose="02020603050405020304" pitchFamily="18" charset="0"/>
                <a:cs typeface="Times New Roman" panose="02020603050405020304" pitchFamily="18" charset="0"/>
              </a:rPr>
              <a:t>he is a spirit that integrates us, the school</a:t>
            </a:r>
            <a:r>
              <a:rPr lang="en-US" sz="3600" i="1" dirty="0">
                <a:latin typeface="Times New Roman" panose="02020603050405020304" pitchFamily="18" charset="0"/>
                <a:cs typeface="Times New Roman" panose="02020603050405020304" pitchFamily="18" charset="0"/>
              </a:rPr>
              <a:t>. How does he do it? He has an extraordinary ability to write. I don't know if you know, he is from Wikipedia. Students always laugh that "We have to meet the gentleman who wrote </a:t>
            </a:r>
            <a:r>
              <a:rPr lang="en-US" sz="3600" i="1" dirty="0" err="1">
                <a:latin typeface="Times New Roman" panose="02020603050405020304" pitchFamily="18" charset="0"/>
                <a:cs typeface="Times New Roman" panose="02020603050405020304" pitchFamily="18" charset="0"/>
              </a:rPr>
              <a:t>Tabaluga</a:t>
            </a:r>
            <a:r>
              <a:rPr lang="en-US" sz="3600" i="1" dirty="0">
                <a:latin typeface="Times New Roman" panose="02020603050405020304" pitchFamily="18" charset="0"/>
                <a:cs typeface="Times New Roman" panose="02020603050405020304" pitchFamily="18" charset="0"/>
              </a:rPr>
              <a:t>", it is a movie fairy tale for which he wrote the lyrics. (…) He does not admit it, but he wrote a lot of lyrics for fairy tales, for various songs. So even sometimes when we have a quiz about school and it is "Who wrote the song in </a:t>
            </a:r>
            <a:r>
              <a:rPr lang="en-US" sz="3600" i="1" dirty="0" err="1">
                <a:latin typeface="Times New Roman" panose="02020603050405020304" pitchFamily="18" charset="0"/>
                <a:cs typeface="Times New Roman" panose="02020603050405020304" pitchFamily="18" charset="0"/>
              </a:rPr>
              <a:t>Tabaluga</a:t>
            </a:r>
            <a:r>
              <a:rPr lang="en-US" sz="3600" i="1" dirty="0">
                <a:latin typeface="Times New Roman" panose="02020603050405020304" pitchFamily="18" charset="0"/>
                <a:cs typeface="Times New Roman" panose="02020603050405020304" pitchFamily="18" charset="0"/>
              </a:rPr>
              <a:t>?", well, they all know that it is </a:t>
            </a:r>
            <a:r>
              <a:rPr lang="en-US" sz="3600" i="1" dirty="0" err="1">
                <a:latin typeface="Times New Roman" panose="02020603050405020304" pitchFamily="18" charset="0"/>
                <a:cs typeface="Times New Roman" panose="02020603050405020304" pitchFamily="18" charset="0"/>
              </a:rPr>
              <a:t>Rześniowiecki</a:t>
            </a:r>
            <a:r>
              <a:rPr lang="en-US" sz="3600" i="1" dirty="0">
                <a:latin typeface="Times New Roman" panose="02020603050405020304" pitchFamily="18" charset="0"/>
                <a:cs typeface="Times New Roman" panose="02020603050405020304" pitchFamily="18" charset="0"/>
              </a:rPr>
              <a:t>. So when we have, for example, any celebrations at school (…), it is: "</a:t>
            </a:r>
            <a:r>
              <a:rPr lang="en-US" sz="3600" i="1" dirty="0" err="1">
                <a:latin typeface="Times New Roman" panose="02020603050405020304" pitchFamily="18" charset="0"/>
                <a:cs typeface="Times New Roman" panose="02020603050405020304" pitchFamily="18" charset="0"/>
              </a:rPr>
              <a:t>Krzysiu</a:t>
            </a:r>
            <a:r>
              <a:rPr lang="en-US" sz="3600" i="1" dirty="0">
                <a:latin typeface="Times New Roman" panose="02020603050405020304" pitchFamily="18" charset="0"/>
                <a:cs typeface="Times New Roman" panose="02020603050405020304" pitchFamily="18" charset="0"/>
              </a:rPr>
              <a:t>, write us something". Less than two hours pass and </a:t>
            </a:r>
            <a:r>
              <a:rPr lang="en-US" sz="3600" i="1" dirty="0" err="1">
                <a:latin typeface="Times New Roman" panose="02020603050405020304" pitchFamily="18" charset="0"/>
                <a:cs typeface="Times New Roman" panose="02020603050405020304" pitchFamily="18" charset="0"/>
              </a:rPr>
              <a:t>Krzysiek</a:t>
            </a:r>
            <a:r>
              <a:rPr lang="en-US" sz="3600" i="1" dirty="0">
                <a:latin typeface="Times New Roman" panose="02020603050405020304" pitchFamily="18" charset="0"/>
                <a:cs typeface="Times New Roman" panose="02020603050405020304" pitchFamily="18" charset="0"/>
              </a:rPr>
              <a:t> comes out, well, almost with a poem! (…) </a:t>
            </a:r>
            <a:r>
              <a:rPr lang="en-US" sz="3600" i="1" dirty="0" err="1">
                <a:latin typeface="Times New Roman" panose="02020603050405020304" pitchFamily="18" charset="0"/>
                <a:cs typeface="Times New Roman" panose="02020603050405020304" pitchFamily="18" charset="0"/>
              </a:rPr>
              <a:t>Krzysiek</a:t>
            </a:r>
            <a:r>
              <a:rPr lang="en-US" sz="3600" i="1" dirty="0">
                <a:latin typeface="Times New Roman" panose="02020603050405020304" pitchFamily="18" charset="0"/>
                <a:cs typeface="Times New Roman" panose="02020603050405020304" pitchFamily="18" charset="0"/>
              </a:rPr>
              <a:t> is simply invaluable! (…) </a:t>
            </a:r>
            <a:r>
              <a:rPr lang="en-US" sz="3600" b="1" i="1" dirty="0">
                <a:solidFill>
                  <a:schemeClr val="tx2"/>
                </a:solidFill>
                <a:latin typeface="Times New Roman" panose="02020603050405020304" pitchFamily="18" charset="0"/>
                <a:cs typeface="Times New Roman" panose="02020603050405020304" pitchFamily="18" charset="0"/>
              </a:rPr>
              <a:t>And everyone knows him too. As I said, everyone passes through his hands. And all parents pass through him. </a:t>
            </a:r>
            <a:r>
              <a:rPr lang="en-US" sz="3600" b="1" i="1" dirty="0">
                <a:solidFill>
                  <a:srgbClr val="C00000"/>
                </a:solidFill>
                <a:latin typeface="Times New Roman" panose="02020603050405020304" pitchFamily="18" charset="0"/>
                <a:cs typeface="Times New Roman" panose="02020603050405020304" pitchFamily="18" charset="0"/>
              </a:rPr>
              <a:t>When we ask about a student, he always knows, he knows the name</a:t>
            </a:r>
            <a:r>
              <a:rPr lang="en-US" sz="3600" b="1" i="1" dirty="0">
                <a:solidFill>
                  <a:schemeClr val="tx2"/>
                </a:solidFill>
                <a:latin typeface="Times New Roman" panose="02020603050405020304" pitchFamily="18" charset="0"/>
                <a:cs typeface="Times New Roman" panose="02020603050405020304" pitchFamily="18" charset="0"/>
              </a:rPr>
              <a:t>, he's like, "Oh, yes, yes. This parent wrote to me. I wrote about this." It's just... well, that's... a personality! (...) he's probably an absolutely outstanding personality</a:t>
            </a:r>
            <a:r>
              <a:rPr lang="pl-PL" sz="3600" b="1" i="1" dirty="0">
                <a:latin typeface="Times New Roman" panose="02020603050405020304" pitchFamily="18" charset="0"/>
                <a:cs typeface="Times New Roman" panose="02020603050405020304" pitchFamily="18" charset="0"/>
              </a:rPr>
              <a:t> </a:t>
            </a:r>
            <a:r>
              <a:rPr lang="pl-PL" sz="3600" dirty="0">
                <a:latin typeface="Times New Roman" panose="02020603050405020304" pitchFamily="18" charset="0"/>
                <a:cs typeface="Times New Roman" panose="02020603050405020304" pitchFamily="18" charset="0"/>
              </a:rPr>
              <a:t>(</a:t>
            </a:r>
            <a:r>
              <a:rPr lang="en-US" sz="3600" dirty="0">
                <a:latin typeface="Times New Roman" panose="02020603050405020304" pitchFamily="18" charset="0"/>
                <a:cs typeface="Times New Roman" panose="02020603050405020304" pitchFamily="18" charset="0"/>
              </a:rPr>
              <a:t>Interview with the school principal</a:t>
            </a:r>
            <a:r>
              <a:rPr lang="pl-PL" sz="3600" dirty="0">
                <a:latin typeface="Times New Roman" panose="02020603050405020304" pitchFamily="18" charset="0"/>
                <a:cs typeface="Times New Roman" panose="02020603050405020304" pitchFamily="18" charset="0"/>
              </a:rPr>
              <a:t>).</a:t>
            </a:r>
            <a:endParaRPr lang="pl-PL" sz="3600" i="1" dirty="0">
              <a:latin typeface="Times New Roman" panose="02020603050405020304" pitchFamily="18" charset="0"/>
              <a:cs typeface="Times New Roman" panose="02020603050405020304" pitchFamily="18" charset="0"/>
            </a:endParaRPr>
          </a:p>
          <a:p>
            <a:pPr>
              <a:lnSpc>
                <a:spcPct val="150000"/>
              </a:lnSpc>
            </a:pPr>
            <a:endParaRPr lang="pl-PL" sz="3600" dirty="0">
              <a:solidFill>
                <a:schemeClr val="accent1"/>
              </a:solidFill>
              <a:latin typeface="Times New Roman" panose="02020603050405020304" pitchFamily="18" charset="0"/>
              <a:cs typeface="Times New Roman" panose="02020603050405020304" pitchFamily="18" charset="0"/>
            </a:endParaRPr>
          </a:p>
          <a:p>
            <a:pPr>
              <a:lnSpc>
                <a:spcPct val="150000"/>
              </a:lnSpc>
            </a:pPr>
            <a:endParaRPr lang="pl-PL" sz="36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5145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8118E6-26E5-34BB-344C-4768B5274ECD}"/>
              </a:ext>
            </a:extLst>
          </p:cNvPr>
          <p:cNvSpPr>
            <a:spLocks noGrp="1"/>
          </p:cNvSpPr>
          <p:nvPr>
            <p:ph type="title"/>
          </p:nvPr>
        </p:nvSpPr>
        <p:spPr>
          <a:xfrm>
            <a:off x="2819401" y="278297"/>
            <a:ext cx="19223475" cy="1689652"/>
          </a:xfrm>
        </p:spPr>
        <p:txBody>
          <a:bodyPr>
            <a:normAutofit fontScale="90000"/>
          </a:bodyPr>
          <a:lstStyle/>
          <a:p>
            <a:r>
              <a:rPr lang="pl-PL" dirty="0"/>
              <a:t>FINDINGS</a:t>
            </a:r>
            <a:br>
              <a:rPr lang="pl-PL" dirty="0"/>
            </a:br>
            <a:r>
              <a:rPr lang="pl-PL" dirty="0" err="1"/>
              <a:t>Rześniowiecki’s</a:t>
            </a:r>
            <a:r>
              <a:rPr lang="pl-PL" dirty="0"/>
              <a:t> </a:t>
            </a:r>
            <a:r>
              <a:rPr lang="pl-PL" dirty="0" err="1"/>
              <a:t>Tenderness</a:t>
            </a:r>
            <a:r>
              <a:rPr lang="pl-PL" dirty="0"/>
              <a:t>, </a:t>
            </a:r>
            <a:r>
              <a:rPr lang="pl-PL" dirty="0" err="1"/>
              <a:t>Disagreement</a:t>
            </a:r>
            <a:r>
              <a:rPr lang="pl-PL" dirty="0"/>
              <a:t> and </a:t>
            </a:r>
            <a:r>
              <a:rPr lang="pl-PL" dirty="0" err="1"/>
              <a:t>Interruption</a:t>
            </a:r>
            <a:r>
              <a:rPr lang="pl-PL" dirty="0"/>
              <a:t>: </a:t>
            </a:r>
            <a:r>
              <a:rPr lang="pl-PL" i="1" dirty="0"/>
              <a:t>The Bridge</a:t>
            </a:r>
          </a:p>
        </p:txBody>
      </p:sp>
      <p:sp>
        <p:nvSpPr>
          <p:cNvPr id="3" name="Symbol zastępczy tekstu 2">
            <a:extLst>
              <a:ext uri="{FF2B5EF4-FFF2-40B4-BE49-F238E27FC236}">
                <a16:creationId xmlns:a16="http://schemas.microsoft.com/office/drawing/2014/main" id="{ED0BA34E-7C98-9A93-A949-FD0369430185}"/>
              </a:ext>
            </a:extLst>
          </p:cNvPr>
          <p:cNvSpPr>
            <a:spLocks noGrp="1"/>
          </p:cNvSpPr>
          <p:nvPr>
            <p:ph type="body" sz="quarter" idx="15"/>
          </p:nvPr>
        </p:nvSpPr>
        <p:spPr>
          <a:xfrm>
            <a:off x="2804319" y="1967949"/>
            <a:ext cx="19797264" cy="3399181"/>
          </a:xfrm>
        </p:spPr>
        <p:txBody>
          <a:bodyPr>
            <a:normAutofit fontScale="77500" lnSpcReduction="20000"/>
          </a:bodyPr>
          <a:lstStyle/>
          <a:p>
            <a:pPr>
              <a:lnSpc>
                <a:spcPct val="170000"/>
              </a:lnSpc>
            </a:pPr>
            <a:r>
              <a:rPr lang="en-US" b="0" i="1" dirty="0"/>
              <a:t>I came up with a name </a:t>
            </a:r>
            <a:r>
              <a:rPr lang="en-US" b="0" dirty="0"/>
              <a:t>(„</a:t>
            </a:r>
            <a:r>
              <a:rPr lang="pl-PL" b="0" dirty="0"/>
              <a:t>The </a:t>
            </a:r>
            <a:r>
              <a:rPr lang="en-US" b="0" dirty="0"/>
              <a:t>Bridge", MM)</a:t>
            </a:r>
            <a:r>
              <a:rPr lang="en-US" b="0" i="1" dirty="0"/>
              <a:t> so that it would sound something. </a:t>
            </a:r>
            <a:endParaRPr lang="pl-PL" b="0" i="1" dirty="0"/>
          </a:p>
          <a:p>
            <a:pPr>
              <a:lnSpc>
                <a:spcPct val="170000"/>
              </a:lnSpc>
            </a:pPr>
            <a:r>
              <a:rPr lang="en-US" b="0" i="1" dirty="0"/>
              <a:t>But when the pandemic came and the lockdowns started (...) well, you know... </a:t>
            </a:r>
            <a:endParaRPr lang="pl-PL" b="0" i="1" dirty="0"/>
          </a:p>
          <a:p>
            <a:pPr>
              <a:lnSpc>
                <a:spcPct val="170000"/>
              </a:lnSpc>
            </a:pPr>
            <a:r>
              <a:rPr lang="en-US" b="0" i="1" dirty="0"/>
              <a:t>And a specific conversation, even a phone conversation, hearing someone's voice, is somehow much more valuable than typing away on a keyboard.</a:t>
            </a:r>
          </a:p>
          <a:p>
            <a:pPr>
              <a:lnSpc>
                <a:spcPct val="170000"/>
              </a:lnSpc>
            </a:pPr>
            <a:endParaRPr lang="pl-PL" b="0" i="1" dirty="0"/>
          </a:p>
        </p:txBody>
      </p:sp>
      <p:sp>
        <p:nvSpPr>
          <p:cNvPr id="4" name="Symbol zastępczy tekstu 3">
            <a:extLst>
              <a:ext uri="{FF2B5EF4-FFF2-40B4-BE49-F238E27FC236}">
                <a16:creationId xmlns:a16="http://schemas.microsoft.com/office/drawing/2014/main" id="{121691E7-5991-BE1A-82E0-1BE105D33DEC}"/>
              </a:ext>
            </a:extLst>
          </p:cNvPr>
          <p:cNvSpPr>
            <a:spLocks noGrp="1"/>
          </p:cNvSpPr>
          <p:nvPr>
            <p:ph type="body" sz="quarter" idx="17"/>
          </p:nvPr>
        </p:nvSpPr>
        <p:spPr>
          <a:xfrm>
            <a:off x="2819399" y="5367131"/>
            <a:ext cx="19797264" cy="7374834"/>
          </a:xfrm>
        </p:spPr>
        <p:txBody>
          <a:bodyPr>
            <a:normAutofit/>
          </a:bodyPr>
          <a:lstStyle/>
          <a:p>
            <a:r>
              <a:rPr lang="en-US" b="1" i="1" dirty="0">
                <a:solidFill>
                  <a:schemeClr val="accent1"/>
                </a:solidFill>
                <a:highlight>
                  <a:srgbClr val="FFFF00"/>
                </a:highlight>
              </a:rPr>
              <a:t>I had to come up with something</a:t>
            </a:r>
            <a:r>
              <a:rPr lang="en-US" i="1" dirty="0"/>
              <a:t>.</a:t>
            </a:r>
          </a:p>
          <a:p>
            <a:r>
              <a:rPr lang="en-US" i="1" dirty="0"/>
              <a:t>I decided to use my database, I have such an accessible database of parents who put their phones there themselves, to make daily screening calls, I don't know, to 2 or 3 people from each class, to parents of students from each class, to ask them how they are doing, how the parent and student are coping, how the family is coping, how they are feeling, what their condition is, what they would possibly expect from us, etc.</a:t>
            </a:r>
          </a:p>
          <a:p>
            <a:r>
              <a:rPr lang="en-US" i="1" dirty="0"/>
              <a:t>And I always encountered such a very friendly reflection from the parents. They were happy that someone was interested in them, I even heard in one conversation "</a:t>
            </a:r>
            <a:r>
              <a:rPr lang="en-US" b="1" i="1" dirty="0"/>
              <a:t>You are the only teacher who even asked </a:t>
            </a:r>
            <a:r>
              <a:rPr lang="en-US" b="1" i="1" dirty="0">
                <a:solidFill>
                  <a:srgbClr val="C00000"/>
                </a:solidFill>
              </a:rPr>
              <a:t>how we are feeling</a:t>
            </a:r>
            <a:r>
              <a:rPr lang="en-US" b="1" i="1" dirty="0"/>
              <a:t>. Because even in this stationary school such questions have never been asked</a:t>
            </a:r>
            <a:r>
              <a:rPr lang="en-US" i="1" dirty="0"/>
              <a:t>".</a:t>
            </a:r>
          </a:p>
          <a:p>
            <a:r>
              <a:rPr lang="en-US" b="1" i="1" dirty="0"/>
              <a:t>And that gave me the courage to hold this Bridge, to send these signals to parents that </a:t>
            </a:r>
            <a:r>
              <a:rPr lang="en-US" b="1" i="1" dirty="0">
                <a:solidFill>
                  <a:srgbClr val="C00000"/>
                </a:solidFill>
              </a:rPr>
              <a:t>we are here</a:t>
            </a:r>
            <a:r>
              <a:rPr lang="en-US" b="1" i="1" dirty="0"/>
              <a:t>, that </a:t>
            </a:r>
            <a:r>
              <a:rPr lang="en-US" b="1" i="1" dirty="0">
                <a:solidFill>
                  <a:srgbClr val="C00000"/>
                </a:solidFill>
              </a:rPr>
              <a:t>we are living teachers</a:t>
            </a:r>
            <a:r>
              <a:rPr lang="en-US" b="1" i="1" dirty="0"/>
              <a:t>, that </a:t>
            </a:r>
            <a:r>
              <a:rPr lang="en-US" b="1" i="1" dirty="0">
                <a:solidFill>
                  <a:srgbClr val="C00000"/>
                </a:solidFill>
              </a:rPr>
              <a:t>we think about you</a:t>
            </a:r>
            <a:r>
              <a:rPr lang="en-US" b="1" i="1" dirty="0"/>
              <a:t>, that if something happened, have the courage to call or communicate.</a:t>
            </a:r>
            <a:endParaRPr lang="pl-PL" b="1" i="1" dirty="0"/>
          </a:p>
        </p:txBody>
      </p:sp>
    </p:spTree>
    <p:extLst>
      <p:ext uri="{BB962C8B-B14F-4D97-AF65-F5344CB8AC3E}">
        <p14:creationId xmlns:p14="http://schemas.microsoft.com/office/powerpoint/2010/main" val="674949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E07E8F-C17F-BB8B-795D-643C4C002960}"/>
              </a:ext>
            </a:extLst>
          </p:cNvPr>
          <p:cNvSpPr>
            <a:spLocks noGrp="1"/>
          </p:cNvSpPr>
          <p:nvPr>
            <p:ph type="title"/>
          </p:nvPr>
        </p:nvSpPr>
        <p:spPr>
          <a:xfrm>
            <a:off x="2819402" y="695739"/>
            <a:ext cx="18967172" cy="2405270"/>
          </a:xfrm>
        </p:spPr>
        <p:txBody>
          <a:bodyPr>
            <a:normAutofit fontScale="90000"/>
          </a:bodyPr>
          <a:lstStyle/>
          <a:p>
            <a:r>
              <a:rPr lang="pl-PL" dirty="0"/>
              <a:t>FINDINGS</a:t>
            </a:r>
            <a:br>
              <a:rPr lang="pl-PL" dirty="0"/>
            </a:br>
            <a:r>
              <a:rPr lang="pl-PL" dirty="0" err="1"/>
              <a:t>Rześniowiecki’s</a:t>
            </a:r>
            <a:r>
              <a:rPr lang="pl-PL" dirty="0"/>
              <a:t> </a:t>
            </a:r>
            <a:r>
              <a:rPr lang="pl-PL" dirty="0" err="1"/>
              <a:t>Interruption</a:t>
            </a:r>
            <a:r>
              <a:rPr lang="pl-PL" dirty="0"/>
              <a:t> as </a:t>
            </a:r>
            <a:r>
              <a:rPr lang="pl-PL" dirty="0" err="1"/>
              <a:t>Inspiration</a:t>
            </a:r>
            <a:r>
              <a:rPr lang="pl-PL" dirty="0"/>
              <a:t>: </a:t>
            </a:r>
            <a:r>
              <a:rPr lang="en-US" i="1" dirty="0"/>
              <a:t>Let's get to know each other, let's do something together</a:t>
            </a:r>
            <a:br>
              <a:rPr lang="pl-PL" dirty="0"/>
            </a:br>
            <a:endParaRPr lang="pl-PL" dirty="0"/>
          </a:p>
        </p:txBody>
      </p:sp>
      <p:sp>
        <p:nvSpPr>
          <p:cNvPr id="3" name="Symbol zastępczy tekstu 2">
            <a:extLst>
              <a:ext uri="{FF2B5EF4-FFF2-40B4-BE49-F238E27FC236}">
                <a16:creationId xmlns:a16="http://schemas.microsoft.com/office/drawing/2014/main" id="{F07616DA-6959-1EC4-E0ED-221C4D5C6531}"/>
              </a:ext>
            </a:extLst>
          </p:cNvPr>
          <p:cNvSpPr>
            <a:spLocks noGrp="1"/>
          </p:cNvSpPr>
          <p:nvPr>
            <p:ph type="body" sz="quarter" idx="15"/>
          </p:nvPr>
        </p:nvSpPr>
        <p:spPr>
          <a:xfrm>
            <a:off x="2246243" y="3101009"/>
            <a:ext cx="19778870" cy="3101008"/>
          </a:xfrm>
        </p:spPr>
        <p:txBody>
          <a:bodyPr>
            <a:normAutofit fontScale="92500" lnSpcReduction="20000"/>
          </a:bodyPr>
          <a:lstStyle/>
          <a:p>
            <a:pPr>
              <a:lnSpc>
                <a:spcPct val="170000"/>
              </a:lnSpc>
            </a:pPr>
            <a:r>
              <a:rPr lang="en-US" b="0" i="1" dirty="0">
                <a:solidFill>
                  <a:schemeClr val="accent1"/>
                </a:solidFill>
              </a:rPr>
              <a:t>Recently, Mr. </a:t>
            </a:r>
            <a:r>
              <a:rPr lang="en-US" b="0" i="1" dirty="0" err="1">
                <a:solidFill>
                  <a:schemeClr val="accent1"/>
                </a:solidFill>
              </a:rPr>
              <a:t>Rześniowiecki</a:t>
            </a:r>
            <a:r>
              <a:rPr lang="en-US" b="0" i="1" dirty="0">
                <a:solidFill>
                  <a:schemeClr val="accent1"/>
                </a:solidFill>
              </a:rPr>
              <a:t> said (…) that </a:t>
            </a:r>
            <a:r>
              <a:rPr lang="en-US" i="1" dirty="0">
                <a:solidFill>
                  <a:schemeClr val="accent1"/>
                </a:solidFill>
                <a:highlight>
                  <a:srgbClr val="FFFF00"/>
                </a:highlight>
              </a:rPr>
              <a:t>parents </a:t>
            </a:r>
            <a:r>
              <a:rPr lang="en-US" i="1" u="sng" dirty="0">
                <a:solidFill>
                  <a:schemeClr val="accent1"/>
                </a:solidFill>
                <a:highlight>
                  <a:srgbClr val="FFFF00"/>
                </a:highlight>
              </a:rPr>
              <a:t>should</a:t>
            </a:r>
            <a:r>
              <a:rPr lang="en-US" i="1" dirty="0">
                <a:solidFill>
                  <a:schemeClr val="accent1"/>
                </a:solidFill>
                <a:highlight>
                  <a:srgbClr val="FFFF00"/>
                </a:highlight>
              </a:rPr>
              <a:t> share their hobbies</a:t>
            </a:r>
            <a:r>
              <a:rPr lang="en-US" b="0" i="1" dirty="0">
                <a:solidFill>
                  <a:schemeClr val="accent1"/>
                </a:solidFill>
              </a:rPr>
              <a:t>. For example, they send links and we know where these parents perform at concerts. So it is like this that </a:t>
            </a:r>
            <a:r>
              <a:rPr lang="en-US" i="1" dirty="0">
                <a:solidFill>
                  <a:srgbClr val="C00000"/>
                </a:solidFill>
              </a:rPr>
              <a:t>we also know something more about these parents </a:t>
            </a:r>
            <a:r>
              <a:rPr lang="en-US" b="0" i="1" dirty="0">
                <a:solidFill>
                  <a:schemeClr val="accent1"/>
                </a:solidFill>
              </a:rPr>
              <a:t>(…) This helps us a lot in our work</a:t>
            </a:r>
            <a:r>
              <a:rPr lang="pl-PL" b="0" i="1" dirty="0">
                <a:solidFill>
                  <a:schemeClr val="accent1"/>
                </a:solidFill>
              </a:rPr>
              <a:t> </a:t>
            </a:r>
            <a:r>
              <a:rPr lang="pl-PL" b="0" dirty="0">
                <a:solidFill>
                  <a:schemeClr val="accent1"/>
                </a:solidFill>
                <a:latin typeface="Times New Roman" panose="02020603050405020304" pitchFamily="18" charset="0"/>
                <a:cs typeface="Times New Roman" panose="02020603050405020304" pitchFamily="18" charset="0"/>
              </a:rPr>
              <a:t>(</a:t>
            </a:r>
            <a:r>
              <a:rPr lang="en-US" b="0" dirty="0">
                <a:solidFill>
                  <a:schemeClr val="accent1"/>
                </a:solidFill>
                <a:latin typeface="Times New Roman" panose="02020603050405020304" pitchFamily="18" charset="0"/>
                <a:cs typeface="Times New Roman" panose="02020603050405020304" pitchFamily="18" charset="0"/>
              </a:rPr>
              <a:t>Interview with the school principal</a:t>
            </a:r>
            <a:r>
              <a:rPr lang="pl-PL" b="0" dirty="0">
                <a:solidFill>
                  <a:schemeClr val="accent1"/>
                </a:solidFill>
                <a:latin typeface="Times New Roman" panose="02020603050405020304" pitchFamily="18" charset="0"/>
                <a:cs typeface="Times New Roman" panose="02020603050405020304" pitchFamily="18" charset="0"/>
              </a:rPr>
              <a:t>)</a:t>
            </a:r>
            <a:r>
              <a:rPr lang="en-US" b="0" i="1" dirty="0"/>
              <a:t>.</a:t>
            </a:r>
            <a:endParaRPr lang="pl-PL" b="0" i="1" dirty="0"/>
          </a:p>
        </p:txBody>
      </p:sp>
      <p:sp>
        <p:nvSpPr>
          <p:cNvPr id="4" name="Symbol zastępczy tekstu 3">
            <a:extLst>
              <a:ext uri="{FF2B5EF4-FFF2-40B4-BE49-F238E27FC236}">
                <a16:creationId xmlns:a16="http://schemas.microsoft.com/office/drawing/2014/main" id="{869FD792-96CB-E6EA-4FFE-934288A818B8}"/>
              </a:ext>
            </a:extLst>
          </p:cNvPr>
          <p:cNvSpPr>
            <a:spLocks noGrp="1"/>
          </p:cNvSpPr>
          <p:nvPr>
            <p:ph type="body" sz="quarter" idx="17"/>
          </p:nvPr>
        </p:nvSpPr>
        <p:spPr>
          <a:xfrm>
            <a:off x="2246243" y="6380923"/>
            <a:ext cx="19290575" cy="5646954"/>
          </a:xfrm>
        </p:spPr>
        <p:txBody>
          <a:bodyPr>
            <a:normAutofit/>
          </a:bodyPr>
          <a:lstStyle/>
          <a:p>
            <a:pPr>
              <a:lnSpc>
                <a:spcPct val="150000"/>
              </a:lnSpc>
            </a:pPr>
            <a:r>
              <a:rPr lang="en-US" sz="3600" dirty="0"/>
              <a:t>Thanks to </a:t>
            </a:r>
            <a:r>
              <a:rPr lang="en-US" sz="3600" dirty="0" err="1"/>
              <a:t>Rześniowiecki</a:t>
            </a:r>
            <a:r>
              <a:rPr lang="en-US" sz="3600" dirty="0"/>
              <a:t>, the school has adopted the idea that everyone exhibits in exhibition spaces: students, parents, teachers, it is normal. The school gallery sometimes goes beyond the school, and sometimes comes to the school from outside. It is mainly the parents who organize themselves here and as a result, both the school and the city have a richer calendar of artistic and cultural events</a:t>
            </a:r>
            <a:r>
              <a:rPr lang="pl-PL" sz="3600" dirty="0"/>
              <a:t>. </a:t>
            </a:r>
            <a:r>
              <a:rPr lang="en-US" sz="3600" dirty="0"/>
              <a:t>But </a:t>
            </a:r>
            <a:r>
              <a:rPr lang="en-US" sz="3600" b="1" dirty="0">
                <a:solidFill>
                  <a:schemeClr val="accent1"/>
                </a:solidFill>
              </a:rPr>
              <a:t>all of these are initiatives or inspirations from </a:t>
            </a:r>
            <a:r>
              <a:rPr lang="en-US" sz="3600" b="1" dirty="0" err="1">
                <a:solidFill>
                  <a:schemeClr val="accent1"/>
                </a:solidFill>
              </a:rPr>
              <a:t>Rześniowiecki</a:t>
            </a:r>
            <a:r>
              <a:rPr lang="pl-PL" sz="3600" dirty="0"/>
              <a:t> (</a:t>
            </a:r>
            <a:r>
              <a:rPr lang="pl-PL" sz="3600" dirty="0" err="1"/>
              <a:t>paraphrase</a:t>
            </a:r>
            <a:r>
              <a:rPr lang="pl-PL" sz="3600" dirty="0"/>
              <a:t>: </a:t>
            </a:r>
            <a:r>
              <a:rPr lang="pl-PL" sz="3600" dirty="0" err="1"/>
              <a:t>group</a:t>
            </a:r>
            <a:r>
              <a:rPr lang="pl-PL" sz="3600" dirty="0"/>
              <a:t> interview)</a:t>
            </a:r>
            <a:r>
              <a:rPr lang="en-US" sz="3600" dirty="0"/>
              <a:t>.</a:t>
            </a:r>
            <a:endParaRPr lang="pl-PL" sz="3600" dirty="0"/>
          </a:p>
        </p:txBody>
      </p:sp>
    </p:spTree>
    <p:extLst>
      <p:ext uri="{BB962C8B-B14F-4D97-AF65-F5344CB8AC3E}">
        <p14:creationId xmlns:p14="http://schemas.microsoft.com/office/powerpoint/2010/main" val="544191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F270E70-4AA5-431C-5B09-B8C906F00AEF}"/>
              </a:ext>
            </a:extLst>
          </p:cNvPr>
          <p:cNvSpPr>
            <a:spLocks noGrp="1"/>
          </p:cNvSpPr>
          <p:nvPr>
            <p:ph type="title"/>
          </p:nvPr>
        </p:nvSpPr>
        <p:spPr>
          <a:xfrm>
            <a:off x="2819402" y="596348"/>
            <a:ext cx="17853989" cy="1158189"/>
          </a:xfrm>
        </p:spPr>
        <p:txBody>
          <a:bodyPr/>
          <a:lstStyle/>
          <a:p>
            <a:pPr algn="ctr"/>
            <a:r>
              <a:rPr lang="pl-PL" dirty="0"/>
              <a:t>DISCUSSION and CONCLUSIONS</a:t>
            </a:r>
          </a:p>
        </p:txBody>
      </p:sp>
      <p:sp>
        <p:nvSpPr>
          <p:cNvPr id="3" name="Symbol zastępczy tekstu 2">
            <a:extLst>
              <a:ext uri="{FF2B5EF4-FFF2-40B4-BE49-F238E27FC236}">
                <a16:creationId xmlns:a16="http://schemas.microsoft.com/office/drawing/2014/main" id="{FB619410-D6EF-F6D4-AF00-521EF2007840}"/>
              </a:ext>
            </a:extLst>
          </p:cNvPr>
          <p:cNvSpPr>
            <a:spLocks noGrp="1"/>
          </p:cNvSpPr>
          <p:nvPr>
            <p:ph type="body" sz="quarter" idx="15"/>
          </p:nvPr>
        </p:nvSpPr>
        <p:spPr>
          <a:xfrm>
            <a:off x="2804319" y="1411357"/>
            <a:ext cx="18732500" cy="2464904"/>
          </a:xfrm>
        </p:spPr>
        <p:txBody>
          <a:bodyPr>
            <a:noAutofit/>
          </a:bodyPr>
          <a:lstStyle/>
          <a:p>
            <a:r>
              <a:rPr lang="pl-PL" dirty="0">
                <a:latin typeface="Times New Roman" panose="02020603050405020304" pitchFamily="18" charset="0"/>
                <a:ea typeface="Calibri" panose="020F0502020204030204" pitchFamily="34" charset="0"/>
                <a:cs typeface="Times New Roman" panose="02020603050405020304" pitchFamily="18" charset="0"/>
              </a:rPr>
              <a:t>Dorota Łoboda and Krzysztof </a:t>
            </a:r>
            <a:r>
              <a:rPr lang="pl-PL" dirty="0" err="1">
                <a:latin typeface="Times New Roman" panose="02020603050405020304" pitchFamily="18" charset="0"/>
                <a:ea typeface="Calibri" panose="020F0502020204030204" pitchFamily="34" charset="0"/>
                <a:cs typeface="Times New Roman" panose="02020603050405020304" pitchFamily="18" charset="0"/>
              </a:rPr>
              <a:t>Rześniowecki</a:t>
            </a:r>
            <a:r>
              <a:rPr lang="en-GB" dirty="0">
                <a:effectLst/>
                <a:latin typeface="Times New Roman" panose="02020603050405020304" pitchFamily="18" charset="0"/>
                <a:ea typeface="Calibri" panose="020F0502020204030204" pitchFamily="34" charset="0"/>
                <a:cs typeface="Times New Roman" panose="02020603050405020304" pitchFamily="18" charset="0"/>
              </a:rPr>
              <a:t> interrupt </a:t>
            </a:r>
            <a:r>
              <a:rPr lang="en-GB" b="0" dirty="0">
                <a:effectLst/>
                <a:latin typeface="Times New Roman" panose="02020603050405020304" pitchFamily="18" charset="0"/>
                <a:ea typeface="Calibri" panose="020F0502020204030204" pitchFamily="34" charset="0"/>
                <a:cs typeface="Times New Roman" panose="02020603050405020304" pitchFamily="18" charset="0"/>
              </a:rPr>
              <a:t>and they do it basing on their belief of the constant possibility of an educational interruption, through actions resembling the staging of their own disagreement, by introducing “an incommensurable element”, that “can act both as a test and as a reminder of publicness” (Biesta 2012</a:t>
            </a:r>
            <a:r>
              <a:rPr lang="pl-PL" b="0" dirty="0">
                <a:effectLst/>
                <a:latin typeface="Times New Roman" panose="02020603050405020304" pitchFamily="18" charset="0"/>
                <a:ea typeface="Calibri" panose="020F0502020204030204" pitchFamily="34" charset="0"/>
                <a:cs typeface="Times New Roman" panose="02020603050405020304" pitchFamily="18" charset="0"/>
              </a:rPr>
              <a:t> p.697</a:t>
            </a:r>
            <a:r>
              <a:rPr lang="en-GB" b="0"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b="0" dirty="0">
              <a:effectLst/>
              <a:latin typeface="Calibri" panose="020F0502020204030204" pitchFamily="34" charset="0"/>
              <a:ea typeface="Calibri" panose="020F0502020204030204" pitchFamily="34" charset="0"/>
              <a:cs typeface="Times New Roman" panose="02020603050405020304" pitchFamily="18" charset="0"/>
            </a:endParaRPr>
          </a:p>
          <a:p>
            <a:endParaRPr lang="pl-PL" b="0" dirty="0"/>
          </a:p>
        </p:txBody>
      </p:sp>
      <p:sp>
        <p:nvSpPr>
          <p:cNvPr id="4" name="Symbol zastępczy tekstu 3">
            <a:extLst>
              <a:ext uri="{FF2B5EF4-FFF2-40B4-BE49-F238E27FC236}">
                <a16:creationId xmlns:a16="http://schemas.microsoft.com/office/drawing/2014/main" id="{02F4F80C-5EA9-4AF3-8AA5-B772263DB537}"/>
              </a:ext>
            </a:extLst>
          </p:cNvPr>
          <p:cNvSpPr>
            <a:spLocks noGrp="1"/>
          </p:cNvSpPr>
          <p:nvPr>
            <p:ph type="body" sz="quarter" idx="17"/>
          </p:nvPr>
        </p:nvSpPr>
        <p:spPr>
          <a:xfrm>
            <a:off x="1570384" y="4094922"/>
            <a:ext cx="20852294" cy="9303025"/>
          </a:xfrm>
        </p:spPr>
        <p:txBody>
          <a:bodyPr>
            <a:noAutofit/>
          </a:bodyPr>
          <a:lstStyle/>
          <a:p>
            <a:pPr>
              <a:lnSpc>
                <a:spcPct val="100000"/>
              </a:lnSpc>
              <a:spcAft>
                <a:spcPts val="750"/>
              </a:spcAft>
            </a:pPr>
            <a:r>
              <a:rPr lang="pl-PL" sz="3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 a constant interest in subjectivity, </a:t>
            </a:r>
            <a:r>
              <a:rPr lang="pl-PL" sz="3600" b="1"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Ł</a:t>
            </a:r>
            <a:r>
              <a:rPr lang="en-GB" sz="36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oboda</a:t>
            </a:r>
            <a:r>
              <a:rPr lang="en-GB"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a:t>
            </a:r>
            <a:r>
              <a:rPr lang="pl-PL"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s a </a:t>
            </a:r>
            <a:r>
              <a:rPr lang="pl-PL" sz="36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parent</a:t>
            </a:r>
            <a:r>
              <a:rPr lang="pl-PL"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and </a:t>
            </a:r>
            <a:r>
              <a:rPr lang="pl-PL" sz="36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Rześniowecki</a:t>
            </a:r>
            <a:r>
              <a:rPr lang="pl-PL"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as a </a:t>
            </a:r>
            <a:r>
              <a:rPr lang="pl-PL" sz="3600" b="1" dirty="0" err="1">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teacher</a:t>
            </a:r>
            <a:r>
              <a:rPr lang="pl-PL"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seem to develop the </a:t>
            </a:r>
            <a:r>
              <a:rPr lang="pl-PL"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public </a:t>
            </a:r>
            <a:r>
              <a:rPr lang="en-GB" sz="36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pedagogy of interruption</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Biesta</a:t>
            </a:r>
            <a:r>
              <a:rPr lang="pl-PL"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2012; 2013; 2017).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Their</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i</a:t>
            </a:r>
            <a:r>
              <a:rPr lang="en-GB"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nterruption</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manifested</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their</a:t>
            </a:r>
            <a:r>
              <a:rPr lang="en-GB"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tenderness</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first</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 and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then</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their</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disagreement</a:t>
            </a:r>
            <a:r>
              <a:rPr lang="pl-PL" sz="36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with </a:t>
            </a:r>
            <a:r>
              <a:rPr lang="en-GB"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like in the thought of Biesta - the “</a:t>
            </a:r>
            <a:r>
              <a:rPr lang="en-GB" sz="3600"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egological</a:t>
            </a:r>
            <a:r>
              <a:rPr lang="en-GB"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form of existence focused on the individual self</a:t>
            </a:r>
            <a:r>
              <a:rPr lang="en-GB"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36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cf. </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Biesta, 2017, p.14).</a:t>
            </a:r>
            <a:r>
              <a:rPr lang="pl-PL"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Living</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together</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in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tenderness</a:t>
            </a:r>
            <a:r>
              <a:rPr lang="pl-PL" sz="3600" b="1" dirty="0">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 t</a:t>
            </a:r>
            <a:r>
              <a:rPr lang="en-US"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hey overcame </a:t>
            </a:r>
            <a:r>
              <a:rPr lang="en-US"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ego</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logical</a:t>
            </a:r>
            <a:r>
              <a:rPr lang="en-US"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latin typeface="Times New Roman" panose="02020603050405020304" pitchFamily="18" charset="0"/>
                <a:ea typeface="Times New Roman" panose="02020603050405020304" pitchFamily="18" charset="0"/>
                <a:cs typeface="Times New Roman" panose="02020603050405020304" pitchFamily="18" charset="0"/>
              </a:rPr>
              <a:t>way</a:t>
            </a:r>
            <a:r>
              <a:rPr lang="en-US"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of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being</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together</a:t>
            </a:r>
            <a:r>
              <a:rPr lang="pl-PL" sz="3600" b="1"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 in a public </a:t>
            </a:r>
            <a:r>
              <a:rPr lang="pl-PL" sz="3600" b="1" dirty="0" err="1">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space</a:t>
            </a:r>
            <a:r>
              <a:rPr lang="en-US"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GB" sz="3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They made their interruptions into a socially shared activity, encompassing a wider environment than the one closest to them</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 Their actions</a:t>
            </a:r>
            <a:r>
              <a:rPr lang="pl-PL" sz="36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pl-PL" sz="3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indent="-571500">
              <a:lnSpc>
                <a:spcPct val="100000"/>
              </a:lnSpc>
              <a:spcAft>
                <a:spcPts val="750"/>
              </a:spcAft>
              <a:buFont typeface="Arial" panose="020B0604020202020204" pitchFamily="34" charset="0"/>
              <a:buChar char="•"/>
            </a:pPr>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demonstrated the ability to spread and disseminate; </a:t>
            </a:r>
            <a:endPar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indent="-571500">
              <a:lnSpc>
                <a:spcPct val="100000"/>
              </a:lnSpc>
              <a:spcAft>
                <a:spcPts val="750"/>
              </a:spcAft>
              <a:buFont typeface="Arial" panose="020B0604020202020204" pitchFamily="34" charset="0"/>
              <a:buChar char="•"/>
            </a:pPr>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they became an inspiration for </a:t>
            </a:r>
            <a:r>
              <a:rPr lang="pl-PL" sz="3600" b="1" dirty="0" err="1">
                <a:effectLst/>
                <a:latin typeface="Times New Roman" panose="02020603050405020304" pitchFamily="18" charset="0"/>
                <a:ea typeface="Times New Roman" panose="02020603050405020304" pitchFamily="18" charset="0"/>
                <a:cs typeface="Times New Roman" panose="02020603050405020304" pitchFamily="18" charset="0"/>
              </a:rPr>
              <a:t>other</a:t>
            </a:r>
            <a:r>
              <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effectLst/>
                <a:latin typeface="Times New Roman" panose="02020603050405020304" pitchFamily="18" charset="0"/>
                <a:ea typeface="Times New Roman" panose="02020603050405020304" pitchFamily="18" charset="0"/>
                <a:cs typeface="Times New Roman" panose="02020603050405020304" pitchFamily="18" charset="0"/>
              </a:rPr>
              <a:t>teachers</a:t>
            </a:r>
            <a:r>
              <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pl-PL" sz="3600" b="1" dirty="0" err="1">
                <a:effectLst/>
                <a:latin typeface="Times New Roman" panose="02020603050405020304" pitchFamily="18" charset="0"/>
                <a:ea typeface="Times New Roman" panose="02020603050405020304" pitchFamily="18" charset="0"/>
                <a:cs typeface="Times New Roman" panose="02020603050405020304" pitchFamily="18" charset="0"/>
              </a:rPr>
              <a:t>other</a:t>
            </a:r>
            <a:r>
              <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parents, students and local communities; </a:t>
            </a:r>
            <a:endPar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571500" indent="-571500">
              <a:lnSpc>
                <a:spcPct val="100000"/>
              </a:lnSpc>
              <a:spcAft>
                <a:spcPts val="750"/>
              </a:spcAft>
              <a:buFont typeface="Arial" panose="020B0604020202020204" pitchFamily="34" charset="0"/>
              <a:buChar char="•"/>
            </a:pPr>
            <a:r>
              <a:rPr lang="en-US" sz="3600" b="1" dirty="0">
                <a:effectLst/>
                <a:latin typeface="Times New Roman" panose="02020603050405020304" pitchFamily="18" charset="0"/>
                <a:ea typeface="Times New Roman" panose="02020603050405020304" pitchFamily="18" charset="0"/>
                <a:cs typeface="Times New Roman" panose="02020603050405020304" pitchFamily="18" charset="0"/>
              </a:rPr>
              <a:t>they contributed to the joint construction of a better public space for all.</a:t>
            </a:r>
            <a:endParaRPr lang="pl-PL" sz="36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pl-PL" sz="3600" kern="100" dirty="0" err="1">
                <a:latin typeface="Times New Roman" panose="02020603050405020304" pitchFamily="18" charset="0"/>
                <a:ea typeface="Aptos" panose="020B0004020202020204" pitchFamily="34" charset="0"/>
                <a:cs typeface="Times New Roman" panose="02020603050405020304" pitchFamily="18" charset="0"/>
              </a:rPr>
              <a:t>Final</a:t>
            </a:r>
            <a:r>
              <a:rPr lang="pl-PL" sz="3600" kern="100" dirty="0">
                <a:latin typeface="Times New Roman" panose="02020603050405020304" pitchFamily="18" charset="0"/>
                <a:ea typeface="Aptos" panose="020B0004020202020204" pitchFamily="34" charset="0"/>
                <a:cs typeface="Times New Roman" panose="02020603050405020304" pitchFamily="18" charset="0"/>
              </a:rPr>
              <a:t> </a:t>
            </a:r>
            <a:r>
              <a:rPr lang="pl-PL" sz="3600" kern="100" dirty="0" err="1">
                <a:latin typeface="Times New Roman" panose="02020603050405020304" pitchFamily="18" charset="0"/>
                <a:ea typeface="Aptos" panose="020B0004020202020204" pitchFamily="34" charset="0"/>
                <a:cs typeface="Times New Roman" panose="02020603050405020304" pitchFamily="18" charset="0"/>
              </a:rPr>
              <a:t>conclusion</a:t>
            </a:r>
            <a:r>
              <a:rPr lang="pl-PL" sz="3600" kern="100" dirty="0">
                <a:latin typeface="Times New Roman" panose="02020603050405020304" pitchFamily="18" charset="0"/>
                <a:ea typeface="Aptos" panose="020B0004020202020204" pitchFamily="34" charset="0"/>
                <a:cs typeface="Times New Roman" panose="02020603050405020304" pitchFamily="18" charset="0"/>
              </a:rPr>
              <a:t>:</a:t>
            </a:r>
          </a:p>
          <a:p>
            <a:r>
              <a:rPr lang="pl-PL" sz="3600" b="1" kern="100" dirty="0">
                <a:solidFill>
                  <a:schemeClr val="accent1"/>
                </a:solidFill>
                <a:highlight>
                  <a:srgbClr val="FFFF00"/>
                </a:highlight>
                <a:latin typeface="Times New Roman" panose="02020603050405020304" pitchFamily="18" charset="0"/>
                <a:ea typeface="Aptos" panose="020B0004020202020204" pitchFamily="34" charset="0"/>
                <a:cs typeface="Times New Roman" panose="02020603050405020304" pitchFamily="18" charset="0"/>
              </a:rPr>
              <a:t>P</a:t>
            </a:r>
            <a:r>
              <a:rPr lang="en-US" sz="3600" b="1" kern="100" dirty="0" err="1">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arents</a:t>
            </a:r>
            <a:r>
              <a:rPr lang="en-US"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a:t>
            </a:r>
            <a:r>
              <a:rPr lang="pl-PL" sz="3600" b="1" kern="100" dirty="0" err="1">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interrupt</a:t>
            </a:r>
            <a:r>
              <a:rPr lang="pl-PL"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and </a:t>
            </a:r>
            <a:r>
              <a:rPr lang="pl-PL" sz="3600" b="1" kern="100" dirty="0" err="1">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they</a:t>
            </a:r>
            <a:r>
              <a:rPr lang="pl-PL"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a:t>
            </a:r>
            <a:r>
              <a:rPr lang="en-US"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create their </a:t>
            </a:r>
            <a:r>
              <a:rPr lang="pl-PL"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tender </a:t>
            </a:r>
            <a:r>
              <a:rPr lang="en-US"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public pedagogies</a:t>
            </a:r>
            <a:r>
              <a:rPr lang="pl-PL" sz="3600" b="1" kern="100" dirty="0">
                <a:solidFill>
                  <a:schemeClr val="accent1"/>
                </a:solidFill>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T</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hey do so in cooperation with teachers and local communities</a:t>
            </a:r>
            <a:r>
              <a:rPr lang="pl-PL" sz="3600" b="1" dirty="0">
                <a:solidFill>
                  <a:schemeClr val="accent1"/>
                </a:solidFill>
                <a:highlight>
                  <a:srgbClr val="FFFF00"/>
                </a:highlight>
                <a:latin typeface="Times New Roman" panose="02020603050405020304" pitchFamily="18" charset="0"/>
                <a:cs typeface="Times New Roman" panose="02020603050405020304" pitchFamily="18" charset="0"/>
              </a:rPr>
              <a:t>. </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It is also the case that it is a teacher - like </a:t>
            </a:r>
            <a:r>
              <a:rPr lang="en-US" sz="3600" b="1" dirty="0" err="1">
                <a:solidFill>
                  <a:schemeClr val="accent1"/>
                </a:solidFill>
                <a:highlight>
                  <a:srgbClr val="FFFF00"/>
                </a:highlight>
                <a:latin typeface="Times New Roman" panose="02020603050405020304" pitchFamily="18" charset="0"/>
                <a:cs typeface="Times New Roman" panose="02020603050405020304" pitchFamily="18" charset="0"/>
              </a:rPr>
              <a:t>Rześniowecki</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 - who inspires </a:t>
            </a:r>
            <a:r>
              <a:rPr lang="pl-PL" sz="3600" b="1" dirty="0" err="1">
                <a:solidFill>
                  <a:schemeClr val="accent1"/>
                </a:solidFill>
                <a:highlight>
                  <a:srgbClr val="FFFF00"/>
                </a:highlight>
                <a:latin typeface="Times New Roman" panose="02020603050405020304" pitchFamily="18" charset="0"/>
                <a:cs typeface="Times New Roman" panose="02020603050405020304" pitchFamily="18" charset="0"/>
              </a:rPr>
              <a:t>tenderness</a:t>
            </a:r>
            <a:r>
              <a:rPr lang="pl-PL" sz="3600" b="1" dirty="0">
                <a:solidFill>
                  <a:schemeClr val="accent1"/>
                </a:solidFill>
                <a:highlight>
                  <a:srgbClr val="FFFF00"/>
                </a:highlight>
                <a:latin typeface="Times New Roman" panose="02020603050405020304" pitchFamily="18" charset="0"/>
                <a:cs typeface="Times New Roman" panose="02020603050405020304" pitchFamily="18" charset="0"/>
              </a:rPr>
              <a:t> in the </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public parental </a:t>
            </a:r>
            <a:r>
              <a:rPr lang="en-US" sz="3600" b="1" dirty="0" err="1">
                <a:solidFill>
                  <a:schemeClr val="accent1"/>
                </a:solidFill>
                <a:highlight>
                  <a:srgbClr val="FFFF00"/>
                </a:highlight>
                <a:latin typeface="Times New Roman" panose="02020603050405020304" pitchFamily="18" charset="0"/>
                <a:cs typeface="Times New Roman" panose="02020603050405020304" pitchFamily="18" charset="0"/>
              </a:rPr>
              <a:t>pedagog</a:t>
            </a:r>
            <a:r>
              <a:rPr lang="pl-PL" sz="3600" b="1" dirty="0" err="1">
                <a:solidFill>
                  <a:schemeClr val="accent1"/>
                </a:solidFill>
                <a:highlight>
                  <a:srgbClr val="FFFF00"/>
                </a:highlight>
                <a:latin typeface="Times New Roman" panose="02020603050405020304" pitchFamily="18" charset="0"/>
                <a:cs typeface="Times New Roman" panose="02020603050405020304" pitchFamily="18" charset="0"/>
              </a:rPr>
              <a:t>ies</a:t>
            </a:r>
            <a:r>
              <a:rPr lang="en-US" sz="3600" b="1" dirty="0">
                <a:solidFill>
                  <a:schemeClr val="accent1"/>
                </a:solidFill>
                <a:highlight>
                  <a:srgbClr val="FFFF00"/>
                </a:highlight>
                <a:latin typeface="Times New Roman" panose="02020603050405020304" pitchFamily="18" charset="0"/>
                <a:cs typeface="Times New Roman" panose="02020603050405020304" pitchFamily="18" charset="0"/>
              </a:rPr>
              <a:t> </a:t>
            </a:r>
            <a:r>
              <a:rPr lang="en-US" sz="3600" dirty="0">
                <a:solidFill>
                  <a:schemeClr val="accent1"/>
                </a:solidFill>
                <a:highlight>
                  <a:srgbClr val="FFFF00"/>
                </a:highlight>
                <a:latin typeface="Times New Roman" panose="02020603050405020304" pitchFamily="18" charset="0"/>
                <a:cs typeface="Times New Roman" panose="02020603050405020304" pitchFamily="18" charset="0"/>
              </a:rPr>
              <a:t>(which may mean jointly practiced public </a:t>
            </a:r>
            <a:r>
              <a:rPr lang="en-US" sz="3600" dirty="0" err="1">
                <a:solidFill>
                  <a:schemeClr val="accent1"/>
                </a:solidFill>
                <a:highlight>
                  <a:srgbClr val="FFFF00"/>
                </a:highlight>
                <a:latin typeface="Times New Roman" panose="02020603050405020304" pitchFamily="18" charset="0"/>
                <a:cs typeface="Times New Roman" panose="02020603050405020304" pitchFamily="18" charset="0"/>
              </a:rPr>
              <a:t>pedagog</a:t>
            </a:r>
            <a:r>
              <a:rPr lang="pl-PL" sz="3600" dirty="0" err="1">
                <a:solidFill>
                  <a:schemeClr val="accent1"/>
                </a:solidFill>
                <a:highlight>
                  <a:srgbClr val="FFFF00"/>
                </a:highlight>
                <a:latin typeface="Times New Roman" panose="02020603050405020304" pitchFamily="18" charset="0"/>
                <a:cs typeface="Times New Roman" panose="02020603050405020304" pitchFamily="18" charset="0"/>
              </a:rPr>
              <a:t>ies</a:t>
            </a:r>
            <a:r>
              <a:rPr lang="en-US" sz="3600" dirty="0">
                <a:solidFill>
                  <a:schemeClr val="accent1"/>
                </a:solidFill>
                <a:highlight>
                  <a:srgbClr val="FFFF00"/>
                </a:highlight>
                <a:latin typeface="Times New Roman" panose="02020603050405020304" pitchFamily="18" charset="0"/>
                <a:cs typeface="Times New Roman" panose="02020603050405020304" pitchFamily="18" charset="0"/>
              </a:rPr>
              <a:t>).</a:t>
            </a:r>
            <a:endParaRPr lang="pl-PL" sz="3600" dirty="0">
              <a:solidFill>
                <a:schemeClr val="accent1"/>
              </a:solidFill>
              <a:highlight>
                <a:srgbClr val="FFFF00"/>
              </a:highlight>
              <a:latin typeface="Times New Roman" panose="02020603050405020304" pitchFamily="18" charset="0"/>
              <a:cs typeface="Times New Roman" panose="02020603050405020304" pitchFamily="18" charset="0"/>
            </a:endParaRPr>
          </a:p>
          <a:p>
            <a:pPr>
              <a:lnSpc>
                <a:spcPct val="100000"/>
              </a:lnSpc>
            </a:pPr>
            <a:endParaRPr lang="pl-PL"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2459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BD11441-141C-5327-CC30-270660CF525A}"/>
              </a:ext>
            </a:extLst>
          </p:cNvPr>
          <p:cNvSpPr>
            <a:spLocks noGrp="1"/>
          </p:cNvSpPr>
          <p:nvPr>
            <p:ph type="title"/>
          </p:nvPr>
        </p:nvSpPr>
        <p:spPr>
          <a:xfrm>
            <a:off x="2819401" y="1187449"/>
            <a:ext cx="17511407" cy="1913560"/>
          </a:xfrm>
        </p:spPr>
        <p:txBody>
          <a:bodyPr/>
          <a:lstStyle/>
          <a:p>
            <a:r>
              <a:rPr lang="pl-PL" b="0" dirty="0" err="1"/>
              <a:t>Thinking</a:t>
            </a:r>
            <a:r>
              <a:rPr lang="pl-PL" b="0" dirty="0"/>
              <a:t> </a:t>
            </a:r>
            <a:r>
              <a:rPr lang="pl-PL" b="0" dirty="0" err="1"/>
              <a:t>at</a:t>
            </a:r>
            <a:r>
              <a:rPr lang="pl-PL" b="0" dirty="0"/>
              <a:t> the end </a:t>
            </a:r>
            <a:r>
              <a:rPr lang="pl-PL" b="0" dirty="0" err="1"/>
              <a:t>about</a:t>
            </a:r>
            <a:r>
              <a:rPr lang="pl-PL" b="0" dirty="0"/>
              <a:t> a tender narrator: </a:t>
            </a:r>
            <a:br>
              <a:rPr lang="pl-PL" b="0" dirty="0"/>
            </a:br>
            <a:r>
              <a:rPr lang="pl-PL" b="0" dirty="0" err="1"/>
              <a:t>Towards</a:t>
            </a:r>
            <a:r>
              <a:rPr lang="pl-PL" b="0" dirty="0"/>
              <a:t> the </a:t>
            </a:r>
            <a:r>
              <a:rPr lang="pl-PL" b="0" dirty="0" err="1"/>
              <a:t>fourth</a:t>
            </a:r>
            <a:r>
              <a:rPr lang="pl-PL" b="0" dirty="0"/>
              <a:t>-person </a:t>
            </a:r>
            <a:r>
              <a:rPr lang="pl-PL" b="0" dirty="0" err="1"/>
              <a:t>narratives</a:t>
            </a:r>
            <a:endParaRPr lang="pl-PL" b="0" dirty="0"/>
          </a:p>
        </p:txBody>
      </p:sp>
      <p:sp>
        <p:nvSpPr>
          <p:cNvPr id="3" name="Symbol zastępczy tekstu 2">
            <a:extLst>
              <a:ext uri="{FF2B5EF4-FFF2-40B4-BE49-F238E27FC236}">
                <a16:creationId xmlns:a16="http://schemas.microsoft.com/office/drawing/2014/main" id="{16F081B0-18BB-AEB4-717C-531489F453F4}"/>
              </a:ext>
            </a:extLst>
          </p:cNvPr>
          <p:cNvSpPr>
            <a:spLocks noGrp="1"/>
          </p:cNvSpPr>
          <p:nvPr>
            <p:ph type="body" sz="quarter" idx="15"/>
          </p:nvPr>
        </p:nvSpPr>
        <p:spPr>
          <a:xfrm>
            <a:off x="2804319" y="3101009"/>
            <a:ext cx="18732500" cy="2286001"/>
          </a:xfrm>
        </p:spPr>
        <p:txBody>
          <a:bodyPr/>
          <a:lstStyle/>
          <a:p>
            <a:r>
              <a:rPr lang="pl-PL" b="0" dirty="0" err="1">
                <a:latin typeface="Times New Roman" panose="02020603050405020304" pitchFamily="18" charset="0"/>
                <a:ea typeface="Calibri" panose="020F0502020204030204" pitchFamily="34" charset="0"/>
              </a:rPr>
              <a:t>Let's</a:t>
            </a:r>
            <a:r>
              <a:rPr lang="pl-PL" b="0" dirty="0">
                <a:latin typeface="Times New Roman" panose="02020603050405020304" pitchFamily="18" charset="0"/>
                <a:ea typeface="Calibri" panose="020F0502020204030204" pitchFamily="34" charset="0"/>
              </a:rPr>
              <a:t> </a:t>
            </a:r>
            <a:r>
              <a:rPr lang="pl-PL" b="0" dirty="0" err="1">
                <a:latin typeface="Times New Roman" panose="02020603050405020304" pitchFamily="18" charset="0"/>
                <a:ea typeface="Calibri" panose="020F0502020204030204" pitchFamily="34" charset="0"/>
              </a:rPr>
              <a:t>repeat</a:t>
            </a:r>
            <a:r>
              <a:rPr lang="pl-PL" b="0" dirty="0">
                <a:latin typeface="Times New Roman" panose="02020603050405020304" pitchFamily="18" charset="0"/>
                <a:ea typeface="Calibri" panose="020F0502020204030204" pitchFamily="34" charset="0"/>
              </a:rPr>
              <a:t>: a tender narrator </a:t>
            </a:r>
            <a:r>
              <a:rPr lang="pl-PL" b="0" dirty="0" err="1">
                <a:latin typeface="Times New Roman" panose="02020603050405020304" pitchFamily="18" charset="0"/>
                <a:ea typeface="Calibri" panose="020F0502020204030204" pitchFamily="34" charset="0"/>
              </a:rPr>
              <a:t>is</a:t>
            </a:r>
            <a:r>
              <a:rPr lang="pl-PL" b="0" dirty="0">
                <a:latin typeface="Times New Roman" panose="02020603050405020304" pitchFamily="18" charset="0"/>
                <a:ea typeface="Calibri" panose="020F0502020204030204" pitchFamily="34" charset="0"/>
              </a:rPr>
              <a:t> </a:t>
            </a:r>
            <a:r>
              <a:rPr lang="pl-PL" b="0" dirty="0" err="1">
                <a:latin typeface="Times New Roman" panose="02020603050405020304" pitchFamily="18" charset="0"/>
                <a:ea typeface="Calibri" panose="020F0502020204030204" pitchFamily="34" charset="0"/>
              </a:rPr>
              <a:t>someone</a:t>
            </a:r>
            <a:r>
              <a:rPr lang="pl-PL" b="0" dirty="0">
                <a:latin typeface="Times New Roman" panose="02020603050405020304" pitchFamily="18" charset="0"/>
                <a:ea typeface="Calibri" panose="020F0502020204030204" pitchFamily="34" charset="0"/>
              </a:rPr>
              <a:t> </a:t>
            </a:r>
            <a:r>
              <a:rPr lang="pl-PL" i="1" dirty="0" err="1">
                <a:solidFill>
                  <a:schemeClr val="tx2"/>
                </a:solidFill>
                <a:effectLst/>
                <a:latin typeface="Times New Roman" panose="02020603050405020304" pitchFamily="18" charset="0"/>
                <a:ea typeface="Calibri" panose="020F0502020204030204" pitchFamily="34" charset="0"/>
              </a:rPr>
              <a:t>who</a:t>
            </a:r>
            <a:r>
              <a:rPr lang="pl-PL" i="1" dirty="0">
                <a:solidFill>
                  <a:schemeClr val="tx2"/>
                </a:solidFill>
                <a:effectLst/>
                <a:latin typeface="Times New Roman" panose="02020603050405020304" pitchFamily="18" charset="0"/>
                <a:ea typeface="Calibri" panose="020F0502020204030204" pitchFamily="34" charset="0"/>
              </a:rPr>
              <a:t> </a:t>
            </a:r>
            <a:r>
              <a:rPr lang="en-GB" i="1" dirty="0">
                <a:solidFill>
                  <a:schemeClr val="tx2"/>
                </a:solidFill>
                <a:effectLst/>
                <a:latin typeface="Times New Roman" panose="02020603050405020304" pitchFamily="18" charset="0"/>
                <a:ea typeface="Calibri" panose="020F0502020204030204" pitchFamily="34" charset="0"/>
              </a:rPr>
              <a:t>can include both the perspective of each of the characters and the ability to go beyond the horizon of each of them, who sees more and more broadly</a:t>
            </a:r>
            <a:r>
              <a:rPr lang="pl-PL" i="1" dirty="0">
                <a:solidFill>
                  <a:schemeClr val="tx2"/>
                </a:solidFill>
                <a:effectLst/>
                <a:latin typeface="Times New Roman" panose="02020603050405020304" pitchFamily="18" charset="0"/>
                <a:ea typeface="Calibri" panose="020F0502020204030204" pitchFamily="34" charset="0"/>
              </a:rPr>
              <a:t>, </a:t>
            </a:r>
            <a:r>
              <a:rPr lang="pl-PL" i="1" dirty="0" err="1">
                <a:solidFill>
                  <a:schemeClr val="tx2"/>
                </a:solidFill>
                <a:effectLst/>
                <a:latin typeface="Times New Roman" panose="02020603050405020304" pitchFamily="18" charset="0"/>
                <a:ea typeface="Calibri" panose="020F0502020204030204" pitchFamily="34" charset="0"/>
              </a:rPr>
              <a:t>who</a:t>
            </a:r>
            <a:r>
              <a:rPr lang="pl-PL" i="1" dirty="0">
                <a:solidFill>
                  <a:schemeClr val="tx2"/>
                </a:solidFill>
                <a:effectLst/>
                <a:latin typeface="Times New Roman" panose="02020603050405020304" pitchFamily="18" charset="0"/>
                <a:ea typeface="Calibri" panose="020F0502020204030204" pitchFamily="34" charset="0"/>
              </a:rPr>
              <a:t> </a:t>
            </a:r>
            <a:r>
              <a:rPr lang="pl-PL" i="1" dirty="0" err="1">
                <a:solidFill>
                  <a:schemeClr val="tx2"/>
                </a:solidFill>
                <a:effectLst/>
                <a:latin typeface="Times New Roman" panose="02020603050405020304" pitchFamily="18" charset="0"/>
                <a:ea typeface="Calibri" panose="020F0502020204030204" pitchFamily="34" charset="0"/>
              </a:rPr>
              <a:t>sees</a:t>
            </a:r>
            <a:r>
              <a:rPr lang="pl-PL" i="1" dirty="0">
                <a:solidFill>
                  <a:schemeClr val="tx2"/>
                </a:solidFill>
                <a:effectLst/>
                <a:latin typeface="Times New Roman" panose="02020603050405020304" pitchFamily="18" charset="0"/>
                <a:ea typeface="Calibri" panose="020F0502020204030204" pitchFamily="34" charset="0"/>
              </a:rPr>
              <a:t> </a:t>
            </a:r>
            <a:r>
              <a:rPr lang="pl-PL" i="1" dirty="0" err="1">
                <a:solidFill>
                  <a:schemeClr val="tx2"/>
                </a:solidFill>
                <a:effectLst/>
                <a:latin typeface="Times New Roman" panose="02020603050405020304" pitchFamily="18" charset="0"/>
                <a:ea typeface="Calibri" panose="020F0502020204030204" pitchFamily="34" charset="0"/>
              </a:rPr>
              <a:t>everything</a:t>
            </a:r>
            <a:r>
              <a:rPr lang="pl-PL" i="1" dirty="0">
                <a:solidFill>
                  <a:schemeClr val="tx2"/>
                </a:solidFill>
                <a:latin typeface="Times New Roman" panose="02020603050405020304" pitchFamily="18" charset="0"/>
                <a:ea typeface="Calibri" panose="020F0502020204030204" pitchFamily="34" charset="0"/>
              </a:rPr>
              <a:t>.</a:t>
            </a:r>
            <a:endParaRPr lang="pl-PL" i="1" dirty="0">
              <a:solidFill>
                <a:schemeClr val="tx2"/>
              </a:solidFill>
            </a:endParaRPr>
          </a:p>
        </p:txBody>
      </p:sp>
      <p:sp>
        <p:nvSpPr>
          <p:cNvPr id="4" name="Symbol zastępczy tekstu 3">
            <a:extLst>
              <a:ext uri="{FF2B5EF4-FFF2-40B4-BE49-F238E27FC236}">
                <a16:creationId xmlns:a16="http://schemas.microsoft.com/office/drawing/2014/main" id="{BE66A06A-D3B5-E5FE-E662-16E502ADEE9F}"/>
              </a:ext>
            </a:extLst>
          </p:cNvPr>
          <p:cNvSpPr>
            <a:spLocks noGrp="1"/>
          </p:cNvSpPr>
          <p:nvPr>
            <p:ph type="body" sz="quarter" idx="17"/>
          </p:nvPr>
        </p:nvSpPr>
        <p:spPr>
          <a:xfrm>
            <a:off x="2819399" y="5387010"/>
            <a:ext cx="18717419" cy="7281240"/>
          </a:xfrm>
        </p:spPr>
        <p:txBody>
          <a:bodyPr>
            <a:normAutofit/>
          </a:bodyPr>
          <a:lstStyle/>
          <a:p>
            <a:pPr>
              <a:lnSpc>
                <a:spcPct val="150000"/>
              </a:lnSpc>
            </a:pPr>
            <a:r>
              <a:rPr lang="en-GB" sz="3600" b="1" dirty="0">
                <a:effectLst/>
                <a:latin typeface="Times New Roman" panose="02020603050405020304" pitchFamily="18" charset="0"/>
                <a:ea typeface="Calibri" panose="020F0502020204030204" pitchFamily="34" charset="0"/>
                <a:cs typeface="Times New Roman" panose="02020603050405020304" pitchFamily="18" charset="0"/>
              </a:rPr>
              <a:t>A tender narrator speaks in/for the interest of the </a:t>
            </a:r>
            <a:r>
              <a:rPr lang="pl-PL" sz="3600" b="1" dirty="0" err="1">
                <a:effectLst/>
                <a:latin typeface="Times New Roman" panose="02020603050405020304" pitchFamily="18" charset="0"/>
                <a:ea typeface="Calibri" panose="020F0502020204030204" pitchFamily="34" charset="0"/>
                <a:cs typeface="Times New Roman" panose="02020603050405020304" pitchFamily="18" charset="0"/>
              </a:rPr>
              <a:t>shared</a:t>
            </a:r>
            <a:r>
              <a:rPr lang="pl-PL" sz="3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latin typeface="Times New Roman" panose="02020603050405020304" pitchFamily="18" charset="0"/>
                <a:ea typeface="Calibri" panose="020F0502020204030204" pitchFamily="34" charset="0"/>
                <a:cs typeface="Times New Roman" panose="02020603050405020304" pitchFamily="18" charset="0"/>
              </a:rPr>
              <a:t>common</a:t>
            </a:r>
            <a:r>
              <a:rPr lang="en-GB" sz="3600" b="1" dirty="0">
                <a:effectLst/>
                <a:latin typeface="Times New Roman" panose="02020603050405020304" pitchFamily="18" charset="0"/>
                <a:ea typeface="Calibri" panose="020F0502020204030204" pitchFamily="34" charset="0"/>
                <a:cs typeface="Times New Roman" panose="02020603050405020304" pitchFamily="18" charset="0"/>
              </a:rPr>
              <a:t> space</a:t>
            </a:r>
            <a:r>
              <a:rPr lang="pl-PL" sz="3600" b="1" dirty="0">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This</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is</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an</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expression</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of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commonality</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in the </a:t>
            </a:r>
            <a:r>
              <a:rPr lang="pl-PL" sz="3600" b="1"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community</a:t>
            </a:r>
            <a:r>
              <a:rPr lang="pl-PL" sz="36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pl-PL" sz="3600" b="1" dirty="0">
                <a:highlight>
                  <a:srgbClr val="FFFF00"/>
                </a:highlight>
                <a:latin typeface="Times New Roman" panose="02020603050405020304" pitchFamily="18" charset="0"/>
                <a:ea typeface="Calibri" panose="020F0502020204030204" pitchFamily="34" charset="0"/>
                <a:cs typeface="Times New Roman" panose="02020603050405020304" pitchFamily="18" charset="0"/>
              </a:rPr>
              <a:t>t</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he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all</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elements</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of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this</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space</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are</a:t>
            </a:r>
            <a:r>
              <a:rPr lang="en-GB"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there in a meaningful way while retaining their full rights and independence and acting out of concern for the fragile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common</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n-GB"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good that is being together. </a:t>
            </a:r>
            <a:endPar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Their</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en-GB"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narrative becomes the “fourth-person narrative” that suspends the first-person narrative – but not their own self, because only in their own self, through the lens of their own experience and logic can they make room for the other and really be together</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in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really</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common</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err="1">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world</a:t>
            </a:r>
            <a:r>
              <a:rPr lang="pl-PL" sz="3600" b="1" dirty="0">
                <a:effectLst/>
                <a:highlight>
                  <a:srgbClr val="FFFF00"/>
                </a:highlight>
                <a:latin typeface="Times New Roman" panose="02020603050405020304" pitchFamily="18" charset="0"/>
                <a:ea typeface="Calibri" panose="020F0502020204030204" pitchFamily="34" charset="0"/>
                <a:cs typeface="Times New Roman" panose="02020603050405020304" pitchFamily="18" charset="0"/>
              </a:rPr>
              <a:t> </a:t>
            </a:r>
            <a:r>
              <a:rPr lang="pl-PL" sz="36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just</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like</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the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inmates</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living</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in one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room</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shared</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common</a:t>
            </a:r>
            <a:r>
              <a:rPr lang="pl-PL" sz="3600" b="1" u="sng"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pl-PL" sz="3600" b="1" u="sng" dirty="0" err="1">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room</a:t>
            </a:r>
            <a:r>
              <a:rPr lang="pl-PL" sz="3600" u="sng" dirty="0">
                <a:effectLst/>
                <a:latin typeface="Times New Roman" panose="02020603050405020304" pitchFamily="18" charset="0"/>
                <a:ea typeface="Calibri" panose="020F0502020204030204" pitchFamily="34" charset="0"/>
                <a:cs typeface="Times New Roman" panose="02020603050405020304" pitchFamily="18" charset="0"/>
              </a:rPr>
              <a:t>)</a:t>
            </a:r>
            <a:r>
              <a:rPr lang="en-GB" sz="3600" u="sng" dirty="0">
                <a:effectLst/>
                <a:latin typeface="Times New Roman" panose="02020603050405020304" pitchFamily="18" charset="0"/>
                <a:ea typeface="Calibri" panose="020F0502020204030204" pitchFamily="34" charset="0"/>
                <a:cs typeface="Times New Roman" panose="02020603050405020304" pitchFamily="18" charset="0"/>
              </a:rPr>
              <a:t>. </a:t>
            </a:r>
            <a:endParaRPr lang="pl-PL" sz="3600" u="sng" dirty="0">
              <a:effectLst/>
              <a:latin typeface="Calibri" panose="020F0502020204030204" pitchFamily="34" charset="0"/>
              <a:ea typeface="Calibri" panose="020F0502020204030204" pitchFamily="34" charset="0"/>
              <a:cs typeface="Times New Roman" panose="02020603050405020304" pitchFamily="18" charset="0"/>
            </a:endParaRPr>
          </a:p>
          <a:p>
            <a:endParaRPr lang="pl-PL" sz="3600" u="sng" dirty="0"/>
          </a:p>
        </p:txBody>
      </p:sp>
      <p:pic>
        <p:nvPicPr>
          <p:cNvPr id="5" name="Picture 2" descr="C:\Users\Maria\AppData\Local\Temp\Wspólny Pokój Gdańsk Logo .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12527" y="876723"/>
            <a:ext cx="1781745" cy="2814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99135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2CE7852-070A-484E-B1F1-82CC6FBB311F}"/>
              </a:ext>
            </a:extLst>
          </p:cNvPr>
          <p:cNvSpPr>
            <a:spLocks noGrp="1"/>
          </p:cNvSpPr>
          <p:nvPr>
            <p:ph type="ctrTitle"/>
          </p:nvPr>
        </p:nvSpPr>
        <p:spPr>
          <a:xfrm>
            <a:off x="950061" y="4665197"/>
            <a:ext cx="12042039" cy="4775200"/>
          </a:xfrm>
        </p:spPr>
        <p:txBody>
          <a:bodyPr/>
          <a:lstStyle/>
          <a:p>
            <a:r>
              <a:rPr lang="pl-PL" dirty="0" err="1"/>
              <a:t>Thank</a:t>
            </a:r>
            <a:r>
              <a:rPr lang="pl-PL" dirty="0"/>
              <a:t> </a:t>
            </a:r>
            <a:r>
              <a:rPr lang="pl-PL" dirty="0" err="1"/>
              <a:t>you</a:t>
            </a:r>
            <a:r>
              <a:rPr lang="pl-PL" dirty="0"/>
              <a:t> </a:t>
            </a:r>
            <a:r>
              <a:rPr lang="pl-PL" dirty="0" err="1"/>
              <a:t>very</a:t>
            </a:r>
            <a:r>
              <a:rPr lang="pl-PL" dirty="0"/>
              <a:t> much :)</a:t>
            </a:r>
          </a:p>
        </p:txBody>
      </p:sp>
      <p:sp>
        <p:nvSpPr>
          <p:cNvPr id="3" name="Symbol zastępczy tekstu 2">
            <a:extLst>
              <a:ext uri="{FF2B5EF4-FFF2-40B4-BE49-F238E27FC236}">
                <a16:creationId xmlns:a16="http://schemas.microsoft.com/office/drawing/2014/main" id="{25610E0E-8057-2E4F-B468-8DEB91095642}"/>
              </a:ext>
            </a:extLst>
          </p:cNvPr>
          <p:cNvSpPr>
            <a:spLocks noGrp="1"/>
          </p:cNvSpPr>
          <p:nvPr>
            <p:ph type="body" sz="quarter" idx="12"/>
          </p:nvPr>
        </p:nvSpPr>
        <p:spPr>
          <a:xfrm>
            <a:off x="14992350" y="9931400"/>
            <a:ext cx="5962650" cy="641350"/>
          </a:xfrm>
        </p:spPr>
        <p:txBody>
          <a:bodyPr>
            <a:noAutofit/>
          </a:bodyPr>
          <a:lstStyle/>
          <a:p>
            <a:pPr lvl="0"/>
            <a:r>
              <a:rPr lang="pl-PL" dirty="0"/>
              <a:t>maria.mendel@ug.edu.pl </a:t>
            </a:r>
          </a:p>
        </p:txBody>
      </p:sp>
      <p:sp>
        <p:nvSpPr>
          <p:cNvPr id="4" name="Symbol zastępczy tekstu 3">
            <a:extLst>
              <a:ext uri="{FF2B5EF4-FFF2-40B4-BE49-F238E27FC236}">
                <a16:creationId xmlns:a16="http://schemas.microsoft.com/office/drawing/2014/main" id="{36D54FE5-95E0-0346-AF22-9CE319C886DC}"/>
              </a:ext>
            </a:extLst>
          </p:cNvPr>
          <p:cNvSpPr>
            <a:spLocks noGrp="1"/>
          </p:cNvSpPr>
          <p:nvPr>
            <p:ph type="body" sz="quarter" idx="13"/>
          </p:nvPr>
        </p:nvSpPr>
        <p:spPr/>
        <p:txBody>
          <a:bodyPr/>
          <a:lstStyle/>
          <a:p>
            <a:endParaRPr lang="pl-PL" dirty="0"/>
          </a:p>
          <a:p>
            <a:r>
              <a:rPr lang="pl-PL" dirty="0" err="1"/>
              <a:t>www.en.ug.edu.pl</a:t>
            </a:r>
            <a:endParaRPr lang="pl-PL" dirty="0"/>
          </a:p>
        </p:txBody>
      </p:sp>
    </p:spTree>
    <p:extLst>
      <p:ext uri="{BB962C8B-B14F-4D97-AF65-F5344CB8AC3E}">
        <p14:creationId xmlns:p14="http://schemas.microsoft.com/office/powerpoint/2010/main" val="36823747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F3E2BC6-E83B-180B-A27A-43881EFAE9D7}"/>
              </a:ext>
            </a:extLst>
          </p:cNvPr>
          <p:cNvSpPr>
            <a:spLocks noGrp="1"/>
          </p:cNvSpPr>
          <p:nvPr>
            <p:ph type="title"/>
          </p:nvPr>
        </p:nvSpPr>
        <p:spPr/>
        <p:txBody>
          <a:bodyPr/>
          <a:lstStyle/>
          <a:p>
            <a:r>
              <a:rPr lang="pl-PL" dirty="0"/>
              <a:t>Agenda </a:t>
            </a:r>
          </a:p>
        </p:txBody>
      </p:sp>
      <p:sp>
        <p:nvSpPr>
          <p:cNvPr id="3" name="Symbol zastępczy tekstu 2">
            <a:extLst>
              <a:ext uri="{FF2B5EF4-FFF2-40B4-BE49-F238E27FC236}">
                <a16:creationId xmlns:a16="http://schemas.microsoft.com/office/drawing/2014/main" id="{E1C7F233-EB46-C020-732A-D214177A25F7}"/>
              </a:ext>
            </a:extLst>
          </p:cNvPr>
          <p:cNvSpPr>
            <a:spLocks noGrp="1"/>
          </p:cNvSpPr>
          <p:nvPr>
            <p:ph type="body" sz="quarter" idx="15"/>
          </p:nvPr>
        </p:nvSpPr>
        <p:spPr>
          <a:xfrm>
            <a:off x="2237362" y="2354093"/>
            <a:ext cx="19688783" cy="4027252"/>
          </a:xfrm>
        </p:spPr>
        <p:txBody>
          <a:bodyPr>
            <a:normAutofit fontScale="92500" lnSpcReduction="10000"/>
          </a:bodyPr>
          <a:lstStyle/>
          <a:p>
            <a:pPr algn="ctr"/>
            <a:r>
              <a:rPr lang="en-US" sz="4300" dirty="0">
                <a:latin typeface="Times New Roman" panose="02020603050405020304" pitchFamily="18" charset="0"/>
                <a:cs typeface="Times New Roman" panose="02020603050405020304" pitchFamily="18" charset="0"/>
              </a:rPr>
              <a:t>The thesis argued in the presentation</a:t>
            </a:r>
            <a:r>
              <a:rPr lang="pl-PL" sz="4300" dirty="0">
                <a:latin typeface="Times New Roman" panose="02020603050405020304" pitchFamily="18" charset="0"/>
                <a:cs typeface="Times New Roman" panose="02020603050405020304" pitchFamily="18" charset="0"/>
              </a:rPr>
              <a:t> </a:t>
            </a:r>
          </a:p>
          <a:p>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We experience fragility and vulnerability in our everyday life. It is a part of the educational, lifelong learning process involving parents. I argue that </a:t>
            </a:r>
            <a:r>
              <a:rPr lang="en-GB" sz="430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parental pedagogies – as public pedagogies</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GB" sz="4300" kern="100" dirty="0">
                <a:effectLst/>
                <a:latin typeface="Times New Roman" panose="02020603050405020304" pitchFamily="18" charset="0"/>
                <a:ea typeface="Aptos" panose="020B0004020202020204" pitchFamily="34" charset="0"/>
                <a:cs typeface="Times New Roman" panose="02020603050405020304" pitchFamily="18" charset="0"/>
              </a:rPr>
              <a:t>regarding everyone regardless of age or social status </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(Biesta 2012) - </a:t>
            </a:r>
            <a:r>
              <a:rPr lang="en-GB" sz="430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are tender </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GB" sz="4300" b="0" i="1" kern="100" dirty="0">
                <a:effectLst/>
                <a:latin typeface="Times New Roman" panose="02020603050405020304" pitchFamily="18" charset="0"/>
                <a:ea typeface="Aptos" panose="020B0004020202020204" pitchFamily="34" charset="0"/>
                <a:cs typeface="Times New Roman" panose="02020603050405020304" pitchFamily="18" charset="0"/>
              </a:rPr>
              <a:t>cf.</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 Mendel 2021), </a:t>
            </a:r>
            <a:r>
              <a:rPr lang="en-US" sz="430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and </a:t>
            </a:r>
            <a:r>
              <a:rPr lang="en-US" sz="4300" kern="100" dirty="0" err="1">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th</a:t>
            </a:r>
            <a:r>
              <a:rPr lang="pl-PL" sz="4300" kern="100" dirty="0" err="1">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is</a:t>
            </a:r>
            <a:r>
              <a:rPr lang="en-US" sz="430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tenderness is especially desirable</a:t>
            </a:r>
            <a:r>
              <a:rPr lang="en-US" sz="4300" b="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a:t>
            </a:r>
            <a:r>
              <a:rPr lang="en-GB" sz="430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in the current time of crisis</a:t>
            </a:r>
            <a:r>
              <a:rPr lang="en-GB" sz="43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GB" sz="4300" b="0" i="1" kern="100" dirty="0">
                <a:effectLst/>
                <a:latin typeface="Times New Roman" panose="02020603050405020304" pitchFamily="18" charset="0"/>
                <a:ea typeface="Aptos" panose="020B0004020202020204" pitchFamily="34" charset="0"/>
                <a:cs typeface="Times New Roman" panose="02020603050405020304" pitchFamily="18" charset="0"/>
              </a:rPr>
              <a:t>cf. </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Dusi et al. 2022)</a:t>
            </a:r>
            <a:r>
              <a:rPr lang="pl-PL" sz="4300" b="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pl-PL" sz="4300" b="0" kern="100" dirty="0" err="1">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or</a:t>
            </a:r>
            <a:r>
              <a:rPr lang="pl-PL" sz="4300" b="0" kern="100" dirty="0">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 </a:t>
            </a:r>
            <a:r>
              <a:rPr lang="pl-PL" sz="4300" kern="100" dirty="0" err="1">
                <a:effectLst/>
                <a:highlight>
                  <a:srgbClr val="FFFF00"/>
                </a:highlight>
                <a:latin typeface="Times New Roman" panose="02020603050405020304" pitchFamily="18" charset="0"/>
                <a:ea typeface="Aptos" panose="020B0004020202020204" pitchFamily="34" charset="0"/>
                <a:cs typeface="Times New Roman" panose="02020603050405020304" pitchFamily="18" charset="0"/>
              </a:rPr>
              <a:t>polycrisis</a:t>
            </a:r>
            <a:r>
              <a:rPr lang="pl-PL" sz="4300" b="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pl-PL" sz="4300" b="0" i="1" kern="100" dirty="0" err="1">
                <a:effectLst/>
                <a:latin typeface="Times New Roman" panose="02020603050405020304" pitchFamily="18" charset="0"/>
                <a:ea typeface="Aptos" panose="020B0004020202020204" pitchFamily="34" charset="0"/>
                <a:cs typeface="Times New Roman" panose="02020603050405020304" pitchFamily="18" charset="0"/>
              </a:rPr>
              <a:t>cf</a:t>
            </a:r>
            <a:r>
              <a:rPr lang="pl-PL" sz="4300" b="0" i="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pl-PL" sz="4300" b="0" kern="100" dirty="0" err="1">
                <a:effectLst/>
                <a:latin typeface="Times New Roman" panose="02020603050405020304" pitchFamily="18" charset="0"/>
                <a:ea typeface="Aptos" panose="020B0004020202020204" pitchFamily="34" charset="0"/>
                <a:cs typeface="Times New Roman" panose="02020603050405020304" pitchFamily="18" charset="0"/>
              </a:rPr>
              <a:t>Morin</a:t>
            </a:r>
            <a:r>
              <a:rPr lang="pl-PL" sz="4300" b="0" kern="100" dirty="0">
                <a:effectLst/>
                <a:latin typeface="Times New Roman" panose="02020603050405020304" pitchFamily="18" charset="0"/>
                <a:ea typeface="Aptos" panose="020B0004020202020204" pitchFamily="34" charset="0"/>
                <a:cs typeface="Times New Roman" panose="02020603050405020304" pitchFamily="18" charset="0"/>
              </a:rPr>
              <a:t> &amp; Kern 1999; </a:t>
            </a:r>
            <a:r>
              <a:rPr lang="pl-PL" sz="4300" b="0" kern="100" dirty="0" err="1">
                <a:effectLst/>
                <a:latin typeface="Times New Roman" panose="02020603050405020304" pitchFamily="18" charset="0"/>
                <a:ea typeface="Aptos" panose="020B0004020202020204" pitchFamily="34" charset="0"/>
                <a:cs typeface="Times New Roman" panose="02020603050405020304" pitchFamily="18" charset="0"/>
              </a:rPr>
              <a:t>Tooze</a:t>
            </a:r>
            <a:r>
              <a:rPr lang="pl-PL" sz="4300" b="0" kern="100" dirty="0">
                <a:effectLst/>
                <a:latin typeface="Times New Roman" panose="02020603050405020304" pitchFamily="18" charset="0"/>
                <a:ea typeface="Aptos" panose="020B0004020202020204" pitchFamily="34" charset="0"/>
                <a:cs typeface="Times New Roman" panose="02020603050405020304" pitchFamily="18" charset="0"/>
              </a:rPr>
              <a:t> 2021)</a:t>
            </a:r>
            <a:r>
              <a:rPr lang="en-GB" sz="4300" b="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pl-PL" sz="4300" b="0" kern="100" dirty="0">
              <a:effectLst/>
              <a:latin typeface="Aptos" panose="020B0004020202020204" pitchFamily="34" charset="0"/>
              <a:ea typeface="Aptos" panose="020B0004020202020204" pitchFamily="34" charset="0"/>
              <a:cs typeface="Times New Roman" panose="02020603050405020304" pitchFamily="18" charset="0"/>
            </a:endParaRPr>
          </a:p>
          <a:p>
            <a:endParaRPr lang="pl-PL" b="0" dirty="0"/>
          </a:p>
        </p:txBody>
      </p:sp>
      <p:sp>
        <p:nvSpPr>
          <p:cNvPr id="4" name="Symbol zastępczy tekstu 3">
            <a:extLst>
              <a:ext uri="{FF2B5EF4-FFF2-40B4-BE49-F238E27FC236}">
                <a16:creationId xmlns:a16="http://schemas.microsoft.com/office/drawing/2014/main" id="{12291BAB-D052-34B7-626B-0268FED19C75}"/>
              </a:ext>
            </a:extLst>
          </p:cNvPr>
          <p:cNvSpPr>
            <a:spLocks noGrp="1"/>
          </p:cNvSpPr>
          <p:nvPr>
            <p:ph type="body" sz="quarter" idx="17"/>
          </p:nvPr>
        </p:nvSpPr>
        <p:spPr>
          <a:xfrm>
            <a:off x="2237362" y="6858000"/>
            <a:ext cx="19688784" cy="5169876"/>
          </a:xfrm>
        </p:spPr>
        <p:txBody>
          <a:bodyPr>
            <a:normAutofit/>
          </a:bodyPr>
          <a:lstStyle/>
          <a:p>
            <a:pPr algn="ctr"/>
            <a:r>
              <a:rPr lang="pl-PL" sz="4000" b="1"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pl-PL" sz="4000" b="1" kern="100" dirty="0" err="1">
                <a:effectLst/>
                <a:latin typeface="Times New Roman" panose="02020603050405020304" pitchFamily="18" charset="0"/>
                <a:ea typeface="Aptos" panose="020B0004020202020204" pitchFamily="34" charset="0"/>
                <a:cs typeface="Times New Roman" panose="02020603050405020304" pitchFamily="18" charset="0"/>
              </a:rPr>
              <a:t>Way</a:t>
            </a:r>
            <a:r>
              <a:rPr lang="pl-PL" sz="4000" b="1" kern="100" dirty="0">
                <a:effectLst/>
                <a:latin typeface="Times New Roman" panose="02020603050405020304" pitchFamily="18" charset="0"/>
                <a:ea typeface="Aptos" panose="020B0004020202020204" pitchFamily="34" charset="0"/>
                <a:cs typeface="Times New Roman" panose="02020603050405020304" pitchFamily="18" charset="0"/>
              </a:rPr>
              <a:t> of Argument</a:t>
            </a:r>
          </a:p>
          <a:p>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pl-PL" sz="4000" kern="100" dirty="0" err="1">
                <a:effectLst/>
                <a:latin typeface="Times New Roman" panose="02020603050405020304" pitchFamily="18" charset="0"/>
                <a:ea typeface="Aptos" panose="020B0004020202020204" pitchFamily="34" charset="0"/>
                <a:cs typeface="Times New Roman" panose="02020603050405020304" pitchFamily="18" charset="0"/>
              </a:rPr>
              <a:t>presentation</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of </a:t>
            </a:r>
            <a:r>
              <a:rPr lang="pl-PL" sz="4000" kern="100" dirty="0" err="1">
                <a:solidFill>
                  <a:schemeClr val="tx2"/>
                </a:solidFill>
                <a:effectLst/>
                <a:latin typeface="Times New Roman" panose="02020603050405020304" pitchFamily="18" charset="0"/>
                <a:ea typeface="Aptos" panose="020B0004020202020204" pitchFamily="34" charset="0"/>
                <a:cs typeface="Times New Roman" panose="02020603050405020304" pitchFamily="18" charset="0"/>
              </a:rPr>
              <a:t>tenderness</a:t>
            </a:r>
            <a:r>
              <a:rPr lang="pl-PL" sz="4000" kern="100" dirty="0">
                <a:solidFill>
                  <a:schemeClr val="tx2"/>
                </a:solidFill>
                <a:effectLst/>
                <a:latin typeface="Times New Roman" panose="02020603050405020304" pitchFamily="18" charset="0"/>
                <a:ea typeface="Aptos" panose="020B0004020202020204" pitchFamily="34" charset="0"/>
                <a:cs typeface="Times New Roman" panose="02020603050405020304" pitchFamily="18" charset="0"/>
              </a:rPr>
              <a:t> in </a:t>
            </a:r>
            <a:r>
              <a:rPr lang="en-US"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public parental pedagogies </a:t>
            </a:r>
            <a:r>
              <a:rPr lang="pl-PL" sz="4000" kern="100" dirty="0" err="1">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will</a:t>
            </a:r>
            <a:r>
              <a:rPr lang="pl-PL"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 be </a:t>
            </a:r>
            <a:r>
              <a:rPr lang="en-US"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based on two studies</a:t>
            </a:r>
            <a:r>
              <a:rPr lang="pl-PL" sz="4000" kern="100" dirty="0">
                <a:solidFill>
                  <a:schemeClr val="accent1"/>
                </a:solidFill>
                <a:latin typeface="Times New Roman" panose="02020603050405020304" pitchFamily="18" charset="0"/>
                <a:ea typeface="Aptos" panose="020B0004020202020204" pitchFamily="34" charset="0"/>
                <a:cs typeface="Times New Roman" panose="02020603050405020304" pitchFamily="18" charset="0"/>
              </a:rPr>
              <a:t>:</a:t>
            </a:r>
          </a:p>
          <a:p>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1/ the </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first focused on the well-known leader of the parental movement in Poland, </a:t>
            </a:r>
            <a:r>
              <a:rPr lang="en-US"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Dorota </a:t>
            </a:r>
            <a:r>
              <a:rPr lang="en-US" sz="4000" kern="100" dirty="0" err="1">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Łoboda</a:t>
            </a:r>
            <a:r>
              <a:rPr lang="pl-PL"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 - </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country </a:t>
            </a:r>
            <a:r>
              <a:rPr lang="pl-PL" sz="4000" kern="100" dirty="0" err="1">
                <a:effectLst/>
                <a:latin typeface="Times New Roman" panose="02020603050405020304" pitchFamily="18" charset="0"/>
                <a:ea typeface="Aptos" panose="020B0004020202020204" pitchFamily="34" charset="0"/>
                <a:cs typeface="Times New Roman" panose="02020603050405020304" pitchFamily="18" charset="0"/>
              </a:rPr>
              <a:t>level</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(Mendel 2023)</a:t>
            </a:r>
            <a:r>
              <a:rPr lang="pl-PL" sz="4000" kern="100" dirty="0">
                <a:latin typeface="Times New Roman" panose="02020603050405020304" pitchFamily="18" charset="0"/>
                <a:ea typeface="Aptos" panose="020B0004020202020204" pitchFamily="34" charset="0"/>
                <a:cs typeface="Times New Roman" panose="02020603050405020304" pitchFamily="18" charset="0"/>
              </a:rPr>
              <a:t>;</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pl-PL" sz="4000" kern="100" dirty="0">
              <a:effectLst/>
              <a:latin typeface="Times New Roman" panose="02020603050405020304" pitchFamily="18" charset="0"/>
              <a:ea typeface="Aptos" panose="020B0004020202020204" pitchFamily="34" charset="0"/>
              <a:cs typeface="Times New Roman" panose="02020603050405020304" pitchFamily="18" charset="0"/>
            </a:endParaRPr>
          </a:p>
          <a:p>
            <a:r>
              <a:rPr lang="pl-PL" sz="4000" kern="100" dirty="0">
                <a:latin typeface="Times New Roman" panose="02020603050405020304" pitchFamily="18" charset="0"/>
                <a:ea typeface="Aptos" panose="020B0004020202020204" pitchFamily="34" charset="0"/>
                <a:cs typeface="Times New Roman" panose="02020603050405020304" pitchFamily="18" charset="0"/>
              </a:rPr>
              <a:t>2/ t</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he second focused on the phenomenon of a teacher </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pl-PL"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Krzysztof </a:t>
            </a:r>
            <a:r>
              <a:rPr lang="pl-PL" sz="4000" kern="100" dirty="0" err="1">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Rześniowiecki</a:t>
            </a:r>
            <a:r>
              <a:rPr lang="pl-PL" sz="4000" kern="100" dirty="0">
                <a:solidFill>
                  <a:schemeClr val="accent1"/>
                </a:solidFill>
                <a:effectLst/>
                <a:latin typeface="Times New Roman" panose="02020603050405020304" pitchFamily="18" charset="0"/>
                <a:ea typeface="Aptos" panose="020B0004020202020204" pitchFamily="34" charset="0"/>
                <a:cs typeface="Times New Roman" panose="02020603050405020304" pitchFamily="18" charset="0"/>
              </a:rPr>
              <a:t> </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who won the </a:t>
            </a:r>
            <a:r>
              <a:rPr lang="en-US" sz="4000" kern="100" dirty="0" err="1">
                <a:effectLst/>
                <a:latin typeface="Times New Roman" panose="02020603050405020304" pitchFamily="18" charset="0"/>
                <a:ea typeface="Aptos" panose="020B0004020202020204" pitchFamily="34" charset="0"/>
                <a:cs typeface="Times New Roman" panose="02020603050405020304" pitchFamily="18" charset="0"/>
              </a:rPr>
              <a:t>Gdańsk</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 competition for </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Teacher of the Year</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pl-PL" sz="4000" kern="100" dirty="0" err="1">
                <a:effectLst/>
                <a:latin typeface="Times New Roman" panose="02020603050405020304" pitchFamily="18" charset="0"/>
                <a:ea typeface="Aptos" panose="020B0004020202020204" pitchFamily="34" charset="0"/>
                <a:cs typeface="Times New Roman" panose="02020603050405020304" pitchFamily="18" charset="0"/>
              </a:rPr>
              <a:t>local</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pl-PL" sz="4000" kern="100" dirty="0" err="1">
                <a:effectLst/>
                <a:latin typeface="Times New Roman" panose="02020603050405020304" pitchFamily="18" charset="0"/>
                <a:ea typeface="Aptos" panose="020B0004020202020204" pitchFamily="34" charset="0"/>
                <a:cs typeface="Times New Roman" panose="02020603050405020304" pitchFamily="18" charset="0"/>
              </a:rPr>
              <a:t>level</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 (Mendel 2025, </a:t>
            </a:r>
            <a:r>
              <a:rPr lang="pl-PL" sz="4000" i="1" kern="100" dirty="0">
                <a:effectLst/>
                <a:latin typeface="Times New Roman" panose="02020603050405020304" pitchFamily="18" charset="0"/>
                <a:ea typeface="Aptos" panose="020B0004020202020204" pitchFamily="34" charset="0"/>
                <a:cs typeface="Times New Roman" panose="02020603050405020304" pitchFamily="18" charset="0"/>
              </a:rPr>
              <a:t>in </a:t>
            </a:r>
            <a:r>
              <a:rPr lang="pl-PL" sz="4000" i="1" kern="100" dirty="0" err="1">
                <a:effectLst/>
                <a:latin typeface="Times New Roman" panose="02020603050405020304" pitchFamily="18" charset="0"/>
                <a:ea typeface="Aptos" panose="020B0004020202020204" pitchFamily="34" charset="0"/>
                <a:cs typeface="Times New Roman" panose="02020603050405020304" pitchFamily="18" charset="0"/>
              </a:rPr>
              <a:t>press</a:t>
            </a:r>
            <a:r>
              <a:rPr lang="pl-PL" sz="40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US" sz="4000" kern="100" dirty="0">
                <a:effectLst/>
                <a:latin typeface="Times New Roman" panose="02020603050405020304" pitchFamily="18" charset="0"/>
                <a:ea typeface="Aptos" panose="020B0004020202020204" pitchFamily="34" charset="0"/>
                <a:cs typeface="Times New Roman" panose="02020603050405020304" pitchFamily="18" charset="0"/>
              </a:rPr>
              <a:t>.</a:t>
            </a:r>
          </a:p>
          <a:p>
            <a:endParaRPr lang="pl-PL" sz="4000" dirty="0"/>
          </a:p>
        </p:txBody>
      </p:sp>
    </p:spTree>
    <p:extLst>
      <p:ext uri="{BB962C8B-B14F-4D97-AF65-F5344CB8AC3E}">
        <p14:creationId xmlns:p14="http://schemas.microsoft.com/office/powerpoint/2010/main" val="27300142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0B73F2A-2947-4E40-9B46-2C400745493E}"/>
              </a:ext>
            </a:extLst>
          </p:cNvPr>
          <p:cNvSpPr>
            <a:spLocks noGrp="1"/>
          </p:cNvSpPr>
          <p:nvPr>
            <p:ph type="title"/>
          </p:nvPr>
        </p:nvSpPr>
        <p:spPr>
          <a:xfrm>
            <a:off x="2819402" y="171450"/>
            <a:ext cx="8789503" cy="1306831"/>
          </a:xfrm>
        </p:spPr>
        <p:txBody>
          <a:bodyPr>
            <a:normAutofit/>
          </a:bodyPr>
          <a:lstStyle/>
          <a:p>
            <a:pPr algn="ctr"/>
            <a:r>
              <a:rPr lang="pl-PL" dirty="0" err="1"/>
              <a:t>References</a:t>
            </a:r>
            <a:r>
              <a:rPr lang="pl-PL" dirty="0"/>
              <a:t> </a:t>
            </a:r>
          </a:p>
        </p:txBody>
      </p:sp>
      <p:sp>
        <p:nvSpPr>
          <p:cNvPr id="3" name="Symbol zastępczy tekstu 2">
            <a:extLst>
              <a:ext uri="{FF2B5EF4-FFF2-40B4-BE49-F238E27FC236}">
                <a16:creationId xmlns:a16="http://schemas.microsoft.com/office/drawing/2014/main" id="{EA8EBA4A-5AAF-4C51-8974-BAEF1BE745B2}"/>
              </a:ext>
            </a:extLst>
          </p:cNvPr>
          <p:cNvSpPr>
            <a:spLocks noGrp="1"/>
          </p:cNvSpPr>
          <p:nvPr>
            <p:ph type="body" sz="quarter" idx="15"/>
          </p:nvPr>
        </p:nvSpPr>
        <p:spPr>
          <a:xfrm>
            <a:off x="2620961" y="1035050"/>
            <a:ext cx="18732500" cy="45719"/>
          </a:xfrm>
        </p:spPr>
        <p:txBody>
          <a:bodyPr>
            <a:normAutofit fontScale="25000" lnSpcReduction="20000"/>
          </a:bodyPr>
          <a:lstStyle/>
          <a:p>
            <a:endParaRPr lang="pl-PL" dirty="0"/>
          </a:p>
        </p:txBody>
      </p:sp>
      <p:sp>
        <p:nvSpPr>
          <p:cNvPr id="4" name="Symbol zastępczy tekstu 3">
            <a:extLst>
              <a:ext uri="{FF2B5EF4-FFF2-40B4-BE49-F238E27FC236}">
                <a16:creationId xmlns:a16="http://schemas.microsoft.com/office/drawing/2014/main" id="{12DA679C-4C1A-4256-A23F-8BEBEF6BAB0E}"/>
              </a:ext>
            </a:extLst>
          </p:cNvPr>
          <p:cNvSpPr>
            <a:spLocks noGrp="1"/>
          </p:cNvSpPr>
          <p:nvPr>
            <p:ph type="body" sz="quarter" idx="17"/>
          </p:nvPr>
        </p:nvSpPr>
        <p:spPr>
          <a:xfrm>
            <a:off x="2819399" y="1329771"/>
            <a:ext cx="20326351" cy="12240180"/>
          </a:xfrm>
        </p:spPr>
        <p:txBody>
          <a:bodyPr>
            <a:normAutofit/>
          </a:bodyPr>
          <a:lstStyle/>
          <a:p>
            <a:pPr indent="228600">
              <a:lnSpc>
                <a:spcPct val="150000"/>
              </a:lnSpc>
              <a:spcAft>
                <a:spcPts val="800"/>
              </a:spcAft>
              <a:buNone/>
            </a:pPr>
            <a:r>
              <a:rPr lang="en-GB" sz="2400" kern="100" dirty="0">
                <a:effectLst/>
                <a:latin typeface="Times New Roman" panose="02020603050405020304" pitchFamily="18" charset="0"/>
                <a:ea typeface="Aptos" panose="020B0004020202020204" pitchFamily="34" charset="0"/>
                <a:cs typeface="Times New Roman" panose="02020603050405020304" pitchFamily="18" charset="0"/>
              </a:rPr>
              <a:t>Biesta, G.J.J. (2012). Becoming Public: Public Pedagogy, Citizenship and the Public Sphere.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Social and Cultural Geography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13(7), 683-697.</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228600">
              <a:lnSpc>
                <a:spcPct val="150000"/>
              </a:lnSpc>
              <a:spcAft>
                <a:spcPts val="800"/>
              </a:spcAft>
              <a:buNone/>
            </a:pP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Dusi, P., Addi-Raccah, A., Mendel, M. (2022). Crises time: an opportunity to rise up against injustice and structural inequalities. Fighting alongside parents for a better world through new forms of school-family co-participation. </a:t>
            </a:r>
            <a:r>
              <a:rPr lang="en-GB" sz="2400" i="1" kern="0" dirty="0" err="1">
                <a:effectLst/>
                <a:latin typeface="Times New Roman" panose="02020603050405020304" pitchFamily="18" charset="0"/>
                <a:ea typeface="Times New Roman" panose="02020603050405020304" pitchFamily="18" charset="0"/>
                <a:cs typeface="Times New Roman" panose="02020603050405020304" pitchFamily="18" charset="0"/>
              </a:rPr>
              <a:t>Encyclopaideia</a:t>
            </a: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 – Journal of Phenomenology and Education</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Vol.26 no. 63 (2022) </a:t>
            </a:r>
            <a:r>
              <a:rPr lang="en-GB"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https://doi.org/10.6092/issn.1825-8670/15175</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50000"/>
              </a:lnSpc>
              <a:spcAft>
                <a:spcPts val="800"/>
              </a:spcAft>
            </a:pP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Fisher, M. (2010). </a:t>
            </a: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Capitalist Realism: Is There No Alternative? </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Winchester, UK: Zero Books </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50000"/>
              </a:lnSpc>
              <a:spcAft>
                <a:spcPts val="800"/>
              </a:spcAft>
            </a:pP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Jullien</a:t>
            </a:r>
            <a:r>
              <a:rPr lang="pl-P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François</a:t>
            </a:r>
            <a:r>
              <a:rPr lang="pl-P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(2009)</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Transformation silencieuses</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Éditions</a:t>
            </a:r>
            <a:r>
              <a:rPr lang="fr-F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Grasset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Fasquelle</a:t>
            </a:r>
            <a:endParaRPr lang="pl-P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Jullien</a:t>
            </a:r>
            <a:r>
              <a:rPr lang="pl-P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François</a:t>
            </a:r>
            <a:r>
              <a:rPr lang="pl-PL"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(2017)</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fr-FR" sz="2400" i="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Une seconde vie: Commencer véritablement </a:t>
            </a:r>
            <a:r>
              <a:rPr lang="fr-FR" sz="2400" i="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ďexister</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Éditions &amp; </a:t>
            </a:r>
            <a:r>
              <a:rPr lang="fr-FR"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Fasquelle</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Grasset</a:t>
            </a:r>
            <a:endParaRPr lang="pl-PL"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56870" indent="-356870" algn="just">
              <a:lnSpc>
                <a:spcPct val="150000"/>
              </a:lnSpc>
              <a:spcBef>
                <a:spcPts val="340"/>
              </a:spcBef>
              <a:tabLst>
                <a:tab pos="413385" algn="l"/>
              </a:tabLst>
            </a:pPr>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Jullien</a:t>
            </a:r>
            <a:r>
              <a:rPr lang="pl-PL"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François</a:t>
            </a:r>
            <a:r>
              <a:rPr lang="pl-PL"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(2023)</a:t>
            </a:r>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Rouvrir des possibles: dé-coïncidence un art </a:t>
            </a:r>
            <a:r>
              <a:rPr lang="fr-FR" sz="24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ďopérer</a:t>
            </a:r>
            <a:r>
              <a:rPr lang="fr-FR" sz="24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Éditions de </a:t>
            </a:r>
            <a:r>
              <a:rPr lang="fr-FR"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ľObservatoire</a:t>
            </a:r>
            <a:r>
              <a:rPr lang="fr-FR"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fr-FR" sz="24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Humensins</a:t>
            </a:r>
            <a:endParaRPr lang="pl-PL"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356870" indent="-356870" algn="just">
              <a:lnSpc>
                <a:spcPct val="150000"/>
              </a:lnSpc>
              <a:spcBef>
                <a:spcPts val="340"/>
              </a:spcBef>
              <a:tabLst>
                <a:tab pos="413385" algn="l"/>
              </a:tabLst>
            </a:pPr>
            <a:r>
              <a:rPr lang="pl-PL" sz="2400" kern="150" dirty="0">
                <a:effectLst/>
                <a:latin typeface="Times New Roman" panose="02020603050405020304" pitchFamily="18" charset="0"/>
                <a:ea typeface="SimSun" panose="02010600030101010101" pitchFamily="2" charset="-122"/>
                <a:cs typeface="Times New Roman" panose="02020603050405020304" pitchFamily="18" charset="0"/>
              </a:rPr>
              <a:t>Mendel M. (2021): Art. As a Tender Public </a:t>
            </a:r>
            <a:r>
              <a:rPr lang="pl-PL" sz="2400" kern="150" dirty="0" err="1">
                <a:effectLst/>
                <a:latin typeface="Times New Roman" panose="02020603050405020304" pitchFamily="18" charset="0"/>
                <a:ea typeface="SimSun" panose="02010600030101010101" pitchFamily="2" charset="-122"/>
                <a:cs typeface="Times New Roman" panose="02020603050405020304" pitchFamily="18" charset="0"/>
              </a:rPr>
              <a:t>Pedagogy</a:t>
            </a:r>
            <a:r>
              <a:rPr lang="pl-PL" sz="2400" kern="150" dirty="0">
                <a:effectLst/>
                <a:latin typeface="Times New Roman" panose="02020603050405020304" pitchFamily="18" charset="0"/>
                <a:ea typeface="SimSun" panose="02010600030101010101" pitchFamily="2" charset="-122"/>
                <a:cs typeface="Times New Roman" panose="02020603050405020304" pitchFamily="18" charset="0"/>
              </a:rPr>
              <a:t> / Sztuka jako czuła pedagogika publiczna, in: Sławomir Lipnicki (Ed.): </a:t>
            </a:r>
            <a:r>
              <a:rPr lang="pl-PL" sz="2400" i="1" kern="150" dirty="0" err="1">
                <a:effectLst/>
                <a:latin typeface="Times New Roman" panose="02020603050405020304" pitchFamily="18" charset="0"/>
                <a:ea typeface="SimSun" panose="02010600030101010101" pitchFamily="2" charset="-122"/>
                <a:cs typeface="Times New Roman" panose="02020603050405020304" pitchFamily="18" charset="0"/>
              </a:rPr>
              <a:t>Metafiguracje</a:t>
            </a:r>
            <a:r>
              <a:rPr lang="pl-PL" sz="2400" i="1" kern="150" dirty="0">
                <a:effectLst/>
                <a:latin typeface="Times New Roman" panose="02020603050405020304" pitchFamily="18" charset="0"/>
                <a:ea typeface="SimSun" panose="02010600030101010101" pitchFamily="2" charset="-122"/>
                <a:cs typeface="Times New Roman" panose="02020603050405020304" pitchFamily="18" charset="0"/>
              </a:rPr>
              <a:t>. </a:t>
            </a:r>
            <a:r>
              <a:rPr lang="en-US" sz="2400" i="1" kern="150" dirty="0" err="1">
                <a:effectLst/>
                <a:latin typeface="Times New Roman" panose="02020603050405020304" pitchFamily="18" charset="0"/>
                <a:ea typeface="SimSun" panose="02010600030101010101" pitchFamily="2" charset="-122"/>
                <a:cs typeface="Times New Roman" panose="02020603050405020304" pitchFamily="18" charset="0"/>
              </a:rPr>
              <a:t>Omdlenie</a:t>
            </a:r>
            <a:r>
              <a:rPr lang="en-US" sz="2400" i="1" kern="150" dirty="0">
                <a:effectLst/>
                <a:latin typeface="Times New Roman" panose="02020603050405020304" pitchFamily="18" charset="0"/>
                <a:ea typeface="SimSun" panose="02010600030101010101" pitchFamily="2" charset="-122"/>
                <a:cs typeface="Times New Roman" panose="02020603050405020304" pitchFamily="18" charset="0"/>
              </a:rPr>
              <a:t> / </a:t>
            </a:r>
            <a:r>
              <a:rPr lang="en-US" sz="2400" i="1" kern="150" dirty="0" err="1">
                <a:effectLst/>
                <a:latin typeface="Times New Roman" panose="02020603050405020304" pitchFamily="18" charset="0"/>
                <a:ea typeface="SimSun" panose="02010600030101010101" pitchFamily="2" charset="-122"/>
                <a:cs typeface="Times New Roman" panose="02020603050405020304" pitchFamily="18" charset="0"/>
              </a:rPr>
              <a:t>Metafigurations</a:t>
            </a:r>
            <a:r>
              <a:rPr lang="en-US" sz="2400" i="1" kern="150" dirty="0">
                <a:effectLst/>
                <a:latin typeface="Times New Roman" panose="02020603050405020304" pitchFamily="18" charset="0"/>
                <a:ea typeface="SimSun" panose="02010600030101010101" pitchFamily="2" charset="-122"/>
                <a:cs typeface="Times New Roman" panose="02020603050405020304" pitchFamily="18" charset="0"/>
              </a:rPr>
              <a:t>. Fainting</a:t>
            </a:r>
            <a:r>
              <a:rPr lang="en-US" sz="2400" kern="150" dirty="0">
                <a:effectLst/>
                <a:latin typeface="Times New Roman" panose="02020603050405020304" pitchFamily="18" charset="0"/>
                <a:ea typeface="SimSun" panose="02010600030101010101" pitchFamily="2" charset="-122"/>
                <a:cs typeface="Times New Roman" panose="02020603050405020304" pitchFamily="18" charset="0"/>
              </a:rPr>
              <a:t>, Gdansk: Academy of Fine Arts, pp.: 68-79</a:t>
            </a:r>
            <a:endParaRPr lang="pl-PL" sz="2400" kern="150" dirty="0">
              <a:effectLst/>
              <a:latin typeface="Times New Roman" panose="02020603050405020304" pitchFamily="18" charset="0"/>
              <a:ea typeface="SimSun" panose="02010600030101010101" pitchFamily="2" charset="-122"/>
              <a:cs typeface="Times New Roman" panose="02020603050405020304" pitchFamily="18" charset="0"/>
            </a:endParaRPr>
          </a:p>
          <a:p>
            <a:pPr marL="356870" indent="-356870" algn="just">
              <a:lnSpc>
                <a:spcPct val="150000"/>
              </a:lnSpc>
              <a:spcBef>
                <a:spcPts val="340"/>
              </a:spcBef>
              <a:tabLst>
                <a:tab pos="413385" algn="l"/>
              </a:tabLst>
            </a:pP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Mendel, M. (2023). Parental public pedagogy: A Polish leader about being together, where action is possible and freedom can emerge. </a:t>
            </a: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International Journal about Parents in Education</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13</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GB"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https://doi.org/10.54195/ijpe.16412</a:t>
            </a:r>
            <a:endParaRPr lang="pl-PL" sz="2400" u="sng" kern="0" dirty="0">
              <a:solidFill>
                <a:srgbClr val="467886"/>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56870" indent="-356870" algn="just">
              <a:lnSpc>
                <a:spcPct val="150000"/>
              </a:lnSpc>
              <a:spcBef>
                <a:spcPts val="340"/>
              </a:spcBef>
              <a:tabLst>
                <a:tab pos="413385" algn="l"/>
              </a:tabLst>
            </a:pP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Mendel, M. (2025).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Tender public pedagogy: We are the fragments in more-than-human figurations of public space. </a:t>
            </a:r>
            <a:r>
              <a:rPr lang="en-US" sz="2400" i="1" kern="100" dirty="0">
                <a:effectLst/>
                <a:latin typeface="Times New Roman" panose="02020603050405020304" pitchFamily="18" charset="0"/>
                <a:ea typeface="Aptos" panose="020B0004020202020204" pitchFamily="34" charset="0"/>
                <a:cs typeface="Times New Roman" panose="02020603050405020304" pitchFamily="18" charset="0"/>
              </a:rPr>
              <a:t>Research in Education, </a:t>
            </a:r>
            <a:r>
              <a:rPr lang="en-US" sz="2400" kern="100" dirty="0">
                <a:effectLst/>
                <a:latin typeface="Times New Roman" panose="02020603050405020304" pitchFamily="18" charset="0"/>
                <a:ea typeface="Aptos" panose="020B0004020202020204" pitchFamily="34" charset="0"/>
                <a:cs typeface="Times New Roman" panose="02020603050405020304" pitchFamily="18" charset="0"/>
              </a:rPr>
              <a:t>in press.</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356870" indent="-356870" algn="just">
              <a:lnSpc>
                <a:spcPct val="150000"/>
              </a:lnSpc>
              <a:spcBef>
                <a:spcPts val="340"/>
              </a:spcBef>
              <a:tabLst>
                <a:tab pos="413385" algn="l"/>
              </a:tabLst>
            </a:pPr>
            <a:r>
              <a:rPr lang="en-GB" sz="2400" dirty="0">
                <a:effectLst/>
                <a:latin typeface="Times New Roman" panose="02020603050405020304" pitchFamily="18" charset="0"/>
                <a:ea typeface="Calibri" panose="020F0502020204030204" pitchFamily="34" charset="0"/>
                <a:cs typeface="Times New Roman" panose="02020603050405020304" pitchFamily="18" charset="0"/>
              </a:rPr>
              <a:t>Nobel speech by Olga Tokarczuk, The Nobel Foundation 2019, 14 </a:t>
            </a:r>
            <a:r>
              <a:rPr lang="en-GB" sz="2400" dirty="0">
                <a:effectLst/>
                <a:latin typeface="Times New Roman" panose="02020603050405020304" pitchFamily="18" charset="0"/>
                <a:ea typeface="Calibri" panose="020F0502020204030204" pitchFamily="34" charset="0"/>
                <a:cs typeface="Times New Roman" panose="02020603050405020304" pitchFamily="18" charset="0"/>
                <a:hlinkClick r:id="rId4"/>
              </a:rPr>
              <a:t>https://www.nobelprize.org/uploads/2019/12/tokarczuk-lecture-polish.pdf</a:t>
            </a:r>
            <a:endParaRPr lang="pl-PL"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356870" indent="-356870" algn="just">
              <a:lnSpc>
                <a:spcPct val="150000"/>
              </a:lnSpc>
              <a:spcBef>
                <a:spcPts val="340"/>
              </a:spcBef>
              <a:tabLst>
                <a:tab pos="413385" algn="l"/>
              </a:tabLst>
            </a:pP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Tooze, Adam (2023): </a:t>
            </a: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Interview</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edited transcript of Adam Tooze’s interview for Radio Davos: </a:t>
            </a:r>
            <a:r>
              <a:rPr lang="en-GB" sz="2400" kern="100" dirty="0">
                <a:effectLst/>
                <a:latin typeface="Times New Roman" panose="02020603050405020304" pitchFamily="18" charset="0"/>
                <a:ea typeface="Aptos" panose="020B0004020202020204" pitchFamily="34" charset="0"/>
                <a:cs typeface="Times New Roman" panose="02020603050405020304" pitchFamily="18" charset="0"/>
              </a:rPr>
              <a:t>https://www.weforum.org/stories/2023/03/polycrisis-adam-tooze-historian-explains/</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(Accessed 14 Dec 2024)</a:t>
            </a:r>
            <a:endParaRPr lang="pl-PL" sz="2400" kern="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56870" indent="-356870" algn="just">
              <a:lnSpc>
                <a:spcPct val="150000"/>
              </a:lnSpc>
              <a:spcBef>
                <a:spcPts val="340"/>
              </a:spcBef>
              <a:tabLst>
                <a:tab pos="413385" algn="l"/>
              </a:tabLst>
            </a:pPr>
            <a:r>
              <a:rPr lang="en-GB" sz="2400" i="1" kern="0" dirty="0">
                <a:effectLst/>
                <a:latin typeface="Times New Roman" panose="02020603050405020304" pitchFamily="18" charset="0"/>
                <a:ea typeface="Times New Roman" panose="02020603050405020304" pitchFamily="18" charset="0"/>
                <a:cs typeface="Times New Roman" panose="02020603050405020304" pitchFamily="18" charset="0"/>
              </a:rPr>
              <a:t>The Global Risks Report 2023</a:t>
            </a:r>
            <a:r>
              <a:rPr lang="en-GB" sz="2400" kern="0" dirty="0">
                <a:effectLst/>
                <a:latin typeface="Times New Roman" panose="02020603050405020304" pitchFamily="18" charset="0"/>
                <a:ea typeface="Times New Roman" panose="02020603050405020304" pitchFamily="18" charset="0"/>
                <a:cs typeface="Times New Roman" panose="02020603050405020304" pitchFamily="18" charset="0"/>
              </a:rPr>
              <a:t>, 18th Edition. World Economic Forum https://www3.weforum.org/docs/WEF_Global_Risks_Report_2023.pdf</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50000"/>
              </a:lnSpc>
              <a:spcAft>
                <a:spcPts val="800"/>
              </a:spcAft>
            </a:pPr>
            <a:r>
              <a:rPr lang="en-GB" sz="24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pl-PL"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50000"/>
              </a:lnSpc>
            </a:pPr>
            <a:endParaRPr lang="pl-PL"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241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B44EA29-C15D-0666-DE40-3C7A8EC7FDBA}"/>
              </a:ext>
            </a:extLst>
          </p:cNvPr>
          <p:cNvSpPr>
            <a:spLocks noGrp="1"/>
          </p:cNvSpPr>
          <p:nvPr>
            <p:ph type="title"/>
          </p:nvPr>
        </p:nvSpPr>
        <p:spPr>
          <a:xfrm>
            <a:off x="2819402" y="1187449"/>
            <a:ext cx="18406351" cy="1913560"/>
          </a:xfrm>
        </p:spPr>
        <p:txBody>
          <a:bodyPr/>
          <a:lstStyle/>
          <a:p>
            <a:pPr algn="ctr"/>
            <a:r>
              <a:rPr lang="pl-PL" dirty="0" err="1"/>
              <a:t>Context</a:t>
            </a:r>
            <a:r>
              <a:rPr lang="pl-PL" dirty="0"/>
              <a:t>: POLYCRISIS </a:t>
            </a:r>
          </a:p>
        </p:txBody>
      </p:sp>
      <p:sp>
        <p:nvSpPr>
          <p:cNvPr id="3" name="Symbol zastępczy tekstu 2">
            <a:extLst>
              <a:ext uri="{FF2B5EF4-FFF2-40B4-BE49-F238E27FC236}">
                <a16:creationId xmlns:a16="http://schemas.microsoft.com/office/drawing/2014/main" id="{9E7CA8F2-8DF6-0074-BD52-48834FF2D573}"/>
              </a:ext>
            </a:extLst>
          </p:cNvPr>
          <p:cNvSpPr>
            <a:spLocks noGrp="1"/>
          </p:cNvSpPr>
          <p:nvPr>
            <p:ph type="body" sz="quarter" idx="15"/>
          </p:nvPr>
        </p:nvSpPr>
        <p:spPr>
          <a:xfrm>
            <a:off x="2804319" y="2178996"/>
            <a:ext cx="18732500" cy="2723744"/>
          </a:xfrm>
        </p:spPr>
        <p:txBody>
          <a:bodyPr>
            <a:normAutofit fontScale="92500" lnSpcReduction="10000"/>
          </a:bodyPr>
          <a:lstStyle/>
          <a:p>
            <a:r>
              <a:rPr lang="en-US" b="0" i="0" dirty="0">
                <a:solidFill>
                  <a:srgbClr val="4B4F58"/>
                </a:solidFill>
                <a:effectLst/>
                <a:latin typeface="Roboto" panose="02000000000000000000" pitchFamily="2" charset="0"/>
              </a:rPr>
              <a:t>The concept of </a:t>
            </a:r>
            <a:r>
              <a:rPr lang="en-US" b="0" i="0" dirty="0" err="1">
                <a:solidFill>
                  <a:srgbClr val="4B4F58"/>
                </a:solidFill>
                <a:effectLst/>
                <a:latin typeface="Roboto" panose="02000000000000000000" pitchFamily="2" charset="0"/>
              </a:rPr>
              <a:t>polycrisis</a:t>
            </a:r>
            <a:r>
              <a:rPr lang="en-US" b="0" i="0" dirty="0">
                <a:solidFill>
                  <a:srgbClr val="4B4F58"/>
                </a:solidFill>
                <a:effectLst/>
                <a:latin typeface="Roboto" panose="02000000000000000000" pitchFamily="2" charset="0"/>
              </a:rPr>
              <a:t> is not new. Complexity theorists </a:t>
            </a:r>
            <a:r>
              <a:rPr lang="en-US" i="0" dirty="0">
                <a:solidFill>
                  <a:srgbClr val="4B4F58"/>
                </a:solidFill>
                <a:effectLst/>
                <a:latin typeface="Roboto" panose="02000000000000000000" pitchFamily="2" charset="0"/>
              </a:rPr>
              <a:t>Edgar Morin </a:t>
            </a:r>
            <a:r>
              <a:rPr lang="en-US" b="0" i="0" dirty="0">
                <a:solidFill>
                  <a:srgbClr val="4B4F58"/>
                </a:solidFill>
                <a:effectLst/>
                <a:latin typeface="Roboto" panose="02000000000000000000" pitchFamily="2" charset="0"/>
              </a:rPr>
              <a:t>and </a:t>
            </a:r>
            <a:r>
              <a:rPr lang="en-US" i="0" dirty="0">
                <a:solidFill>
                  <a:srgbClr val="4B4F58"/>
                </a:solidFill>
                <a:effectLst/>
                <a:latin typeface="Roboto" panose="02000000000000000000" pitchFamily="2" charset="0"/>
              </a:rPr>
              <a:t>Anne Brigitte Kern </a:t>
            </a:r>
            <a:r>
              <a:rPr lang="en-US" b="0" i="0" dirty="0">
                <a:solidFill>
                  <a:srgbClr val="4B4F58"/>
                </a:solidFill>
                <a:effectLst/>
                <a:latin typeface="Roboto" panose="02000000000000000000" pitchFamily="2" charset="0"/>
              </a:rPr>
              <a:t>first used the term </a:t>
            </a:r>
            <a:r>
              <a:rPr lang="en-US" b="0" i="0" dirty="0" err="1">
                <a:solidFill>
                  <a:srgbClr val="4B4F58"/>
                </a:solidFill>
                <a:effectLst/>
                <a:latin typeface="Roboto" panose="02000000000000000000" pitchFamily="2" charset="0"/>
              </a:rPr>
              <a:t>polycrisis</a:t>
            </a:r>
            <a:r>
              <a:rPr lang="en-US" b="0" i="0" dirty="0">
                <a:solidFill>
                  <a:srgbClr val="4B4F58"/>
                </a:solidFill>
                <a:effectLst/>
                <a:latin typeface="Roboto" panose="02000000000000000000" pitchFamily="2" charset="0"/>
              </a:rPr>
              <a:t> in their 1999 book,</a:t>
            </a:r>
            <a:r>
              <a:rPr lang="pl-PL" b="0" i="0" dirty="0">
                <a:solidFill>
                  <a:srgbClr val="4B4F58"/>
                </a:solidFill>
                <a:effectLst/>
                <a:latin typeface="Roboto" panose="02000000000000000000" pitchFamily="2" charset="0"/>
              </a:rPr>
              <a:t> </a:t>
            </a:r>
            <a:r>
              <a:rPr lang="pl-PL" b="0" i="1" dirty="0" err="1">
                <a:solidFill>
                  <a:srgbClr val="4B4F58"/>
                </a:solidFill>
                <a:effectLst/>
                <a:latin typeface="Roboto" panose="02000000000000000000" pitchFamily="2" charset="0"/>
              </a:rPr>
              <a:t>Homeland</a:t>
            </a:r>
            <a:r>
              <a:rPr lang="pl-PL" b="0" i="1" dirty="0">
                <a:solidFill>
                  <a:srgbClr val="4B4F58"/>
                </a:solidFill>
                <a:effectLst/>
                <a:latin typeface="Roboto" panose="02000000000000000000" pitchFamily="2" charset="0"/>
              </a:rPr>
              <a:t> Earth</a:t>
            </a:r>
            <a:r>
              <a:rPr lang="en-US" b="0" i="0" dirty="0">
                <a:solidFill>
                  <a:srgbClr val="4B4F58"/>
                </a:solidFill>
                <a:effectLst/>
                <a:latin typeface="Roboto" panose="02000000000000000000" pitchFamily="2" charset="0"/>
              </a:rPr>
              <a:t>, to argue that </a:t>
            </a:r>
            <a:r>
              <a:rPr lang="en-US" b="0" i="0" dirty="0">
                <a:solidFill>
                  <a:srgbClr val="4B4F58"/>
                </a:solidFill>
                <a:effectLst/>
                <a:highlight>
                  <a:srgbClr val="FFFF00"/>
                </a:highlight>
                <a:latin typeface="Roboto" panose="02000000000000000000" pitchFamily="2" charset="0"/>
              </a:rPr>
              <a:t>the world faces “no single vital problem, but many vital problems, and it is this complex </a:t>
            </a:r>
            <a:r>
              <a:rPr lang="en-US" b="0" i="0" dirty="0" err="1">
                <a:solidFill>
                  <a:srgbClr val="4B4F58"/>
                </a:solidFill>
                <a:effectLst/>
                <a:highlight>
                  <a:srgbClr val="FFFF00"/>
                </a:highlight>
                <a:latin typeface="Roboto" panose="02000000000000000000" pitchFamily="2" charset="0"/>
              </a:rPr>
              <a:t>intersolidarity</a:t>
            </a:r>
            <a:r>
              <a:rPr lang="en-US" b="0" i="0" dirty="0">
                <a:solidFill>
                  <a:srgbClr val="4B4F58"/>
                </a:solidFill>
                <a:effectLst/>
                <a:highlight>
                  <a:srgbClr val="FFFF00"/>
                </a:highlight>
                <a:latin typeface="Roboto" panose="02000000000000000000" pitchFamily="2" charset="0"/>
              </a:rPr>
              <a:t> of problems, antagonisms, crises, uncontrolled processes, and the general crisis of the planet that constitutes the number one vital problem</a:t>
            </a:r>
            <a:r>
              <a:rPr lang="en-US" b="0" i="0" dirty="0">
                <a:solidFill>
                  <a:srgbClr val="4B4F58"/>
                </a:solidFill>
                <a:effectLst/>
                <a:latin typeface="Roboto" panose="02000000000000000000" pitchFamily="2" charset="0"/>
              </a:rPr>
              <a:t>" (p. 74).</a:t>
            </a:r>
            <a:endParaRPr lang="pl-PL" dirty="0"/>
          </a:p>
        </p:txBody>
      </p:sp>
      <p:sp>
        <p:nvSpPr>
          <p:cNvPr id="4" name="Symbol zastępczy tekstu 3">
            <a:extLst>
              <a:ext uri="{FF2B5EF4-FFF2-40B4-BE49-F238E27FC236}">
                <a16:creationId xmlns:a16="http://schemas.microsoft.com/office/drawing/2014/main" id="{017DEA68-E02A-45D0-A4FE-8BE860C5242E}"/>
              </a:ext>
            </a:extLst>
          </p:cNvPr>
          <p:cNvSpPr>
            <a:spLocks noGrp="1"/>
          </p:cNvSpPr>
          <p:nvPr>
            <p:ph type="body" sz="quarter" idx="17"/>
          </p:nvPr>
        </p:nvSpPr>
        <p:spPr>
          <a:xfrm>
            <a:off x="2819399" y="5058383"/>
            <a:ext cx="18717419" cy="6969493"/>
          </a:xfrm>
        </p:spPr>
        <p:txBody>
          <a:bodyPr>
            <a:noAutofit/>
          </a:bodyPr>
          <a:lstStyle/>
          <a:p>
            <a:r>
              <a:rPr lang="en-US" b="0" i="0" dirty="0">
                <a:solidFill>
                  <a:srgbClr val="4B4F58"/>
                </a:solidFill>
                <a:effectLst/>
                <a:latin typeface="Roboto" panose="02000000000000000000" pitchFamily="2" charset="0"/>
              </a:rPr>
              <a:t>South African sociologist and sustainable transitions theorist </a:t>
            </a:r>
            <a:r>
              <a:rPr lang="en-US" b="1" i="0" dirty="0">
                <a:solidFill>
                  <a:srgbClr val="4B4F58"/>
                </a:solidFill>
                <a:effectLst/>
                <a:latin typeface="Roboto" panose="02000000000000000000" pitchFamily="2" charset="0"/>
              </a:rPr>
              <a:t>Mark Swilling </a:t>
            </a:r>
            <a:r>
              <a:rPr lang="en-US" b="0" i="0" dirty="0">
                <a:solidFill>
                  <a:srgbClr val="4B4F58"/>
                </a:solidFill>
                <a:effectLst/>
                <a:latin typeface="Roboto" panose="02000000000000000000" pitchFamily="2" charset="0"/>
              </a:rPr>
              <a:t>then adopted the term to capture “a nested set of globally interactive socio-economic, ecological and cultural-institutional crises that defy reduction to a single cause”</a:t>
            </a:r>
            <a:r>
              <a:rPr lang="pl-PL" b="0" i="0" dirty="0">
                <a:solidFill>
                  <a:srgbClr val="4B4F58"/>
                </a:solidFill>
                <a:effectLst/>
                <a:latin typeface="Roboto" panose="02000000000000000000" pitchFamily="2" charset="0"/>
              </a:rPr>
              <a:t> (2013, p. 98)</a:t>
            </a:r>
            <a:r>
              <a:rPr lang="en-US" b="0" i="0" dirty="0">
                <a:solidFill>
                  <a:srgbClr val="4B4F58"/>
                </a:solidFill>
                <a:effectLst/>
                <a:latin typeface="Roboto" panose="02000000000000000000" pitchFamily="2" charset="0"/>
              </a:rPr>
              <a:t>. Climate change, rising inequality, and the threat of financial crises interact in complex ways that multiply their overall impact</a:t>
            </a:r>
            <a:r>
              <a:rPr lang="pl-PL" b="0" i="0" dirty="0">
                <a:solidFill>
                  <a:srgbClr val="4B4F58"/>
                </a:solidFill>
                <a:effectLst/>
                <a:latin typeface="Roboto" panose="02000000000000000000" pitchFamily="2" charset="0"/>
              </a:rPr>
              <a:t> (</a:t>
            </a:r>
            <a:r>
              <a:rPr lang="pl-PL" dirty="0" err="1">
                <a:solidFill>
                  <a:srgbClr val="4B4F58"/>
                </a:solidFill>
                <a:latin typeface="Roboto" panose="02000000000000000000" pitchFamily="2" charset="0"/>
              </a:rPr>
              <a:t>S</a:t>
            </a:r>
            <a:r>
              <a:rPr lang="pl-PL" b="0" i="0" dirty="0" err="1">
                <a:solidFill>
                  <a:srgbClr val="4B4F58"/>
                </a:solidFill>
                <a:effectLst/>
                <a:latin typeface="Roboto" panose="02000000000000000000" pitchFamily="2" charset="0"/>
              </a:rPr>
              <a:t>willing</a:t>
            </a:r>
            <a:r>
              <a:rPr lang="pl-PL" b="0" i="0" dirty="0">
                <a:solidFill>
                  <a:srgbClr val="4B4F58"/>
                </a:solidFill>
                <a:effectLst/>
                <a:latin typeface="Roboto" panose="02000000000000000000" pitchFamily="2" charset="0"/>
              </a:rPr>
              <a:t> 2013, 2019)</a:t>
            </a:r>
            <a:r>
              <a:rPr lang="en-US" b="0" i="0" dirty="0">
                <a:solidFill>
                  <a:srgbClr val="4B4F58"/>
                </a:solidFill>
                <a:effectLst/>
                <a:latin typeface="Roboto" panose="02000000000000000000" pitchFamily="2" charset="0"/>
              </a:rPr>
              <a:t>.</a:t>
            </a:r>
            <a:endParaRPr lang="pl-PL" b="0" i="0" dirty="0">
              <a:solidFill>
                <a:srgbClr val="4B4F58"/>
              </a:solidFill>
              <a:effectLst/>
              <a:latin typeface="Roboto" panose="02000000000000000000" pitchFamily="2" charset="0"/>
            </a:endParaRPr>
          </a:p>
          <a:p>
            <a:r>
              <a:rPr lang="en-US" b="0" i="0" dirty="0">
                <a:solidFill>
                  <a:srgbClr val="4B4F58"/>
                </a:solidFill>
                <a:effectLst/>
                <a:latin typeface="Roboto" panose="02000000000000000000" pitchFamily="2" charset="0"/>
              </a:rPr>
              <a:t>Now, several scholars use the term </a:t>
            </a:r>
            <a:r>
              <a:rPr lang="en-US" b="0" i="0" dirty="0" err="1">
                <a:solidFill>
                  <a:srgbClr val="4B4F58"/>
                </a:solidFill>
                <a:effectLst/>
                <a:latin typeface="Roboto" panose="02000000000000000000" pitchFamily="2" charset="0"/>
              </a:rPr>
              <a:t>polycrisis</a:t>
            </a:r>
            <a:r>
              <a:rPr lang="en-US" b="0" i="0" dirty="0">
                <a:solidFill>
                  <a:srgbClr val="4B4F58"/>
                </a:solidFill>
                <a:effectLst/>
                <a:latin typeface="Roboto" panose="02000000000000000000" pitchFamily="2" charset="0"/>
              </a:rPr>
              <a:t> to capture the complex interactions between the Covid-19 pandemic and its fallout, Russia’s war on Ukraine, and climate change, amongst other issues. In his 2021 book</a:t>
            </a:r>
            <a:r>
              <a:rPr lang="pl-PL" b="0" i="0" dirty="0">
                <a:solidFill>
                  <a:srgbClr val="4B4F58"/>
                </a:solidFill>
                <a:effectLst/>
                <a:latin typeface="Roboto" panose="02000000000000000000" pitchFamily="2" charset="0"/>
              </a:rPr>
              <a:t> </a:t>
            </a:r>
            <a:r>
              <a:rPr lang="pl-PL" b="0" i="1" dirty="0" err="1">
                <a:solidFill>
                  <a:srgbClr val="4B4F58"/>
                </a:solidFill>
                <a:effectLst/>
                <a:latin typeface="Roboto" panose="02000000000000000000" pitchFamily="2" charset="0"/>
              </a:rPr>
              <a:t>Shutdown</a:t>
            </a:r>
            <a:r>
              <a:rPr lang="pl-PL" b="0" i="1" dirty="0">
                <a:solidFill>
                  <a:srgbClr val="4B4F58"/>
                </a:solidFill>
                <a:effectLst/>
                <a:latin typeface="Roboto" panose="02000000000000000000" pitchFamily="2" charset="0"/>
              </a:rPr>
              <a:t>: How Covid </a:t>
            </a:r>
            <a:r>
              <a:rPr lang="pl-PL" b="0" i="1" dirty="0" err="1">
                <a:solidFill>
                  <a:srgbClr val="4B4F58"/>
                </a:solidFill>
                <a:effectLst/>
                <a:latin typeface="Roboto" panose="02000000000000000000" pitchFamily="2" charset="0"/>
              </a:rPr>
              <a:t>Shook</a:t>
            </a:r>
            <a:r>
              <a:rPr lang="pl-PL" b="0" i="1" dirty="0">
                <a:solidFill>
                  <a:srgbClr val="4B4F58"/>
                </a:solidFill>
                <a:effectLst/>
                <a:latin typeface="Roboto" panose="02000000000000000000" pitchFamily="2" charset="0"/>
              </a:rPr>
              <a:t> the </a:t>
            </a:r>
            <a:r>
              <a:rPr lang="pl-PL" b="0" i="1" dirty="0" err="1">
                <a:solidFill>
                  <a:srgbClr val="4B4F58"/>
                </a:solidFill>
                <a:effectLst/>
                <a:latin typeface="Roboto" panose="02000000000000000000" pitchFamily="2" charset="0"/>
              </a:rPr>
              <a:t>World’s</a:t>
            </a:r>
            <a:r>
              <a:rPr lang="pl-PL" b="0" i="1" dirty="0">
                <a:solidFill>
                  <a:srgbClr val="4B4F58"/>
                </a:solidFill>
                <a:effectLst/>
                <a:latin typeface="Roboto" panose="02000000000000000000" pitchFamily="2" charset="0"/>
              </a:rPr>
              <a:t> </a:t>
            </a:r>
            <a:r>
              <a:rPr lang="pl-PL" b="0" i="1" dirty="0" err="1">
                <a:solidFill>
                  <a:srgbClr val="4B4F58"/>
                </a:solidFill>
                <a:effectLst/>
                <a:latin typeface="Roboto" panose="02000000000000000000" pitchFamily="2" charset="0"/>
              </a:rPr>
              <a:t>Economy</a:t>
            </a:r>
            <a:r>
              <a:rPr lang="pl-PL" b="0" i="1" dirty="0">
                <a:solidFill>
                  <a:srgbClr val="4B4F58"/>
                </a:solidFill>
                <a:effectLst/>
                <a:latin typeface="Roboto" panose="02000000000000000000" pitchFamily="2" charset="0"/>
              </a:rPr>
              <a:t>,</a:t>
            </a:r>
            <a:r>
              <a:rPr lang="en-US" b="0" i="0" dirty="0">
                <a:solidFill>
                  <a:srgbClr val="4B4F58"/>
                </a:solidFill>
                <a:effectLst/>
                <a:latin typeface="Roboto" panose="02000000000000000000" pitchFamily="2" charset="0"/>
              </a:rPr>
              <a:t> Columbia University </a:t>
            </a:r>
            <a:r>
              <a:rPr lang="pl-PL" b="0" i="0" dirty="0">
                <a:solidFill>
                  <a:srgbClr val="4B4F58"/>
                </a:solidFill>
                <a:effectLst/>
                <a:latin typeface="Roboto" panose="02000000000000000000" pitchFamily="2" charset="0"/>
              </a:rPr>
              <a:t>h</a:t>
            </a:r>
            <a:r>
              <a:rPr lang="en-US" b="0" i="0" dirty="0" err="1">
                <a:solidFill>
                  <a:srgbClr val="4B4F58"/>
                </a:solidFill>
                <a:effectLst/>
                <a:latin typeface="Roboto" panose="02000000000000000000" pitchFamily="2" charset="0"/>
              </a:rPr>
              <a:t>istorian</a:t>
            </a:r>
            <a:r>
              <a:rPr lang="en-US" b="0" i="0" dirty="0">
                <a:solidFill>
                  <a:srgbClr val="4B4F58"/>
                </a:solidFill>
                <a:effectLst/>
                <a:latin typeface="Roboto" panose="02000000000000000000" pitchFamily="2" charset="0"/>
              </a:rPr>
              <a:t> </a:t>
            </a:r>
            <a:r>
              <a:rPr lang="en-US" b="1" i="0" dirty="0">
                <a:solidFill>
                  <a:srgbClr val="4B4F58"/>
                </a:solidFill>
                <a:effectLst/>
                <a:latin typeface="Roboto" panose="02000000000000000000" pitchFamily="2" charset="0"/>
              </a:rPr>
              <a:t>Adam Tooze </a:t>
            </a:r>
            <a:r>
              <a:rPr lang="en-US" b="0" i="0" dirty="0">
                <a:solidFill>
                  <a:srgbClr val="4B4F58"/>
                </a:solidFill>
                <a:effectLst/>
                <a:latin typeface="Roboto" panose="02000000000000000000" pitchFamily="2" charset="0"/>
              </a:rPr>
              <a:t>noted that “</a:t>
            </a:r>
            <a:r>
              <a:rPr lang="en-US" b="0" i="0" dirty="0" err="1">
                <a:solidFill>
                  <a:srgbClr val="4B4F58"/>
                </a:solidFill>
                <a:effectLst/>
                <a:highlight>
                  <a:srgbClr val="FFFF00"/>
                </a:highlight>
                <a:latin typeface="Roboto" panose="02000000000000000000" pitchFamily="2" charset="0"/>
              </a:rPr>
              <a:t>Polycrisis</a:t>
            </a:r>
            <a:r>
              <a:rPr lang="en-US" b="0" i="0" dirty="0">
                <a:solidFill>
                  <a:srgbClr val="4B4F58"/>
                </a:solidFill>
                <a:effectLst/>
                <a:highlight>
                  <a:srgbClr val="FFFF00"/>
                </a:highlight>
                <a:latin typeface="Roboto" panose="02000000000000000000" pitchFamily="2" charset="0"/>
              </a:rPr>
              <a:t> neatly captures the coincidence of different crises but it doesn’t tell us much about how they interact</a:t>
            </a:r>
            <a:r>
              <a:rPr lang="en-US" b="0" i="0" dirty="0">
                <a:solidFill>
                  <a:srgbClr val="4B4F58"/>
                </a:solidFill>
                <a:effectLst/>
                <a:latin typeface="Roboto" panose="02000000000000000000" pitchFamily="2" charset="0"/>
              </a:rPr>
              <a:t>” (2021, p. 6).</a:t>
            </a:r>
            <a:r>
              <a:rPr lang="pl-PL" b="0" i="0" dirty="0">
                <a:solidFill>
                  <a:srgbClr val="4B4F58"/>
                </a:solidFill>
                <a:effectLst/>
                <a:latin typeface="Roboto" panose="02000000000000000000" pitchFamily="2" charset="0"/>
              </a:rPr>
              <a:t> </a:t>
            </a:r>
            <a:r>
              <a:rPr lang="en-US" b="0" i="0" dirty="0">
                <a:solidFill>
                  <a:srgbClr val="4B4F58"/>
                </a:solidFill>
                <a:effectLst/>
                <a:latin typeface="Roboto" panose="02000000000000000000" pitchFamily="2" charset="0"/>
              </a:rPr>
              <a:t>In a subsequent op-ed in the </a:t>
            </a:r>
            <a:r>
              <a:rPr lang="en-US" b="0" i="1" dirty="0">
                <a:solidFill>
                  <a:srgbClr val="4B4F58"/>
                </a:solidFill>
                <a:effectLst/>
                <a:latin typeface="Roboto" panose="02000000000000000000" pitchFamily="2" charset="0"/>
              </a:rPr>
              <a:t>Financial Times </a:t>
            </a:r>
            <a:r>
              <a:rPr lang="en-US" b="0" i="0" dirty="0">
                <a:solidFill>
                  <a:srgbClr val="4B4F58"/>
                </a:solidFill>
                <a:effectLst/>
                <a:latin typeface="Roboto" panose="02000000000000000000" pitchFamily="2" charset="0"/>
              </a:rPr>
              <a:t>titled</a:t>
            </a:r>
            <a:r>
              <a:rPr lang="pl-PL" b="0" i="0" dirty="0">
                <a:solidFill>
                  <a:srgbClr val="4B4F58"/>
                </a:solidFill>
                <a:effectLst/>
                <a:latin typeface="Roboto" panose="02000000000000000000" pitchFamily="2" charset="0"/>
              </a:rPr>
              <a:t> </a:t>
            </a:r>
            <a:r>
              <a:rPr lang="pl-PL" b="0" i="1" dirty="0" err="1">
                <a:solidFill>
                  <a:srgbClr val="4B4F58"/>
                </a:solidFill>
                <a:effectLst/>
                <a:latin typeface="Roboto" panose="02000000000000000000" pitchFamily="2" charset="0"/>
              </a:rPr>
              <a:t>Welcome</a:t>
            </a:r>
            <a:r>
              <a:rPr lang="pl-PL" b="0" i="1" dirty="0">
                <a:solidFill>
                  <a:srgbClr val="4B4F58"/>
                </a:solidFill>
                <a:effectLst/>
                <a:latin typeface="Roboto" panose="02000000000000000000" pitchFamily="2" charset="0"/>
              </a:rPr>
              <a:t> to the World of the </a:t>
            </a:r>
            <a:r>
              <a:rPr lang="pl-PL" b="0" i="1" dirty="0" err="1">
                <a:solidFill>
                  <a:srgbClr val="4B4F58"/>
                </a:solidFill>
                <a:effectLst/>
                <a:latin typeface="Roboto" panose="02000000000000000000" pitchFamily="2" charset="0"/>
              </a:rPr>
              <a:t>Polycrisis</a:t>
            </a:r>
            <a:r>
              <a:rPr lang="pl-PL" b="0" i="1" dirty="0">
                <a:solidFill>
                  <a:srgbClr val="4B4F58"/>
                </a:solidFill>
                <a:effectLst/>
                <a:latin typeface="Roboto" panose="02000000000000000000" pitchFamily="2" charset="0"/>
              </a:rPr>
              <a:t> </a:t>
            </a:r>
            <a:r>
              <a:rPr lang="pl-PL" b="0" dirty="0">
                <a:solidFill>
                  <a:srgbClr val="4B4F58"/>
                </a:solidFill>
                <a:effectLst/>
                <a:latin typeface="Roboto" panose="02000000000000000000" pitchFamily="2" charset="0"/>
              </a:rPr>
              <a:t>(2024)</a:t>
            </a:r>
            <a:r>
              <a:rPr lang="en-US" b="0" i="0" dirty="0">
                <a:solidFill>
                  <a:srgbClr val="4B4F58"/>
                </a:solidFill>
                <a:effectLst/>
                <a:latin typeface="Roboto" panose="02000000000000000000" pitchFamily="2" charset="0"/>
              </a:rPr>
              <a:t>, Tooze proposed that “</a:t>
            </a:r>
            <a:r>
              <a:rPr lang="en-US" b="0" i="0" dirty="0">
                <a:solidFill>
                  <a:srgbClr val="4B4F58"/>
                </a:solidFill>
                <a:effectLst/>
                <a:highlight>
                  <a:srgbClr val="FFFF00"/>
                </a:highlight>
                <a:latin typeface="Roboto" panose="02000000000000000000" pitchFamily="2" charset="0"/>
              </a:rPr>
              <a:t>In the </a:t>
            </a:r>
            <a:r>
              <a:rPr lang="en-US" b="0" i="0" dirty="0" err="1">
                <a:solidFill>
                  <a:srgbClr val="4B4F58"/>
                </a:solidFill>
                <a:effectLst/>
                <a:highlight>
                  <a:srgbClr val="FFFF00"/>
                </a:highlight>
                <a:latin typeface="Roboto" panose="02000000000000000000" pitchFamily="2" charset="0"/>
              </a:rPr>
              <a:t>polycrisis</a:t>
            </a:r>
            <a:r>
              <a:rPr lang="en-US" b="0" i="0" dirty="0">
                <a:solidFill>
                  <a:srgbClr val="4B4F58"/>
                </a:solidFill>
                <a:effectLst/>
                <a:highlight>
                  <a:srgbClr val="FFFF00"/>
                </a:highlight>
                <a:latin typeface="Roboto" panose="02000000000000000000" pitchFamily="2" charset="0"/>
              </a:rPr>
              <a:t> the shocks are disparate, but they interact so that the whole is even more overwhelming than the sum of the parts.</a:t>
            </a:r>
            <a:r>
              <a:rPr lang="en-US" b="0" i="0" dirty="0">
                <a:solidFill>
                  <a:srgbClr val="4B4F58"/>
                </a:solidFill>
                <a:effectLst/>
                <a:latin typeface="Roboto" panose="02000000000000000000" pitchFamily="2" charset="0"/>
              </a:rPr>
              <a:t>” </a:t>
            </a:r>
            <a:endParaRPr lang="pl-PL" b="0" i="0" dirty="0">
              <a:solidFill>
                <a:srgbClr val="4B4F58"/>
              </a:solidFill>
              <a:effectLst/>
              <a:latin typeface="Roboto" panose="02000000000000000000" pitchFamily="2" charset="0"/>
            </a:endParaRPr>
          </a:p>
          <a:p>
            <a:endParaRPr lang="pl-PL" dirty="0">
              <a:solidFill>
                <a:srgbClr val="4B4F58"/>
              </a:solidFill>
              <a:latin typeface="Roboto" panose="02000000000000000000" pitchFamily="2" charset="0"/>
            </a:endParaRPr>
          </a:p>
          <a:p>
            <a:r>
              <a:rPr lang="en-US" b="0" i="0" dirty="0">
                <a:solidFill>
                  <a:srgbClr val="4B4F58"/>
                </a:solidFill>
                <a:effectLst/>
                <a:latin typeface="Roboto" panose="02000000000000000000" pitchFamily="2" charset="0"/>
              </a:rPr>
              <a:t>  </a:t>
            </a:r>
            <a:r>
              <a:rPr lang="en-US" b="0" i="0" dirty="0">
                <a:solidFill>
                  <a:srgbClr val="4B4F58"/>
                </a:solidFill>
                <a:effectLst/>
                <a:latin typeface="Roboto" panose="02000000000000000000" pitchFamily="2" charset="0"/>
                <a:hlinkClick r:id="rId2"/>
              </a:rPr>
              <a:t>https://polycrisis.org/lessons/where-did-the-term-polycrisis-come-from/</a:t>
            </a:r>
            <a:r>
              <a:rPr lang="pl-PL" b="0" i="0" dirty="0">
                <a:solidFill>
                  <a:srgbClr val="4B4F58"/>
                </a:solidFill>
                <a:effectLst/>
                <a:latin typeface="Roboto" panose="02000000000000000000" pitchFamily="2" charset="0"/>
              </a:rPr>
              <a:t> (10-05-2025)</a:t>
            </a:r>
            <a:endParaRPr lang="pl-PL" dirty="0"/>
          </a:p>
        </p:txBody>
      </p:sp>
    </p:spTree>
    <p:extLst>
      <p:ext uri="{BB962C8B-B14F-4D97-AF65-F5344CB8AC3E}">
        <p14:creationId xmlns:p14="http://schemas.microsoft.com/office/powerpoint/2010/main" val="1950173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847C8F5-09E5-49A2-8128-F4733FEC7704}"/>
              </a:ext>
            </a:extLst>
          </p:cNvPr>
          <p:cNvSpPr>
            <a:spLocks noGrp="1"/>
          </p:cNvSpPr>
          <p:nvPr>
            <p:ph type="title"/>
          </p:nvPr>
        </p:nvSpPr>
        <p:spPr>
          <a:xfrm>
            <a:off x="2819402" y="437323"/>
            <a:ext cx="18450337" cy="1729408"/>
          </a:xfrm>
        </p:spPr>
        <p:txBody>
          <a:bodyPr>
            <a:normAutofit/>
          </a:bodyPr>
          <a:lstStyle/>
          <a:p>
            <a:pPr algn="ctr"/>
            <a:r>
              <a:rPr lang="pl-PL" sz="5400" dirty="0" err="1">
                <a:effectLst/>
                <a:latin typeface="Times New Roman" panose="02020603050405020304" pitchFamily="18" charset="0"/>
                <a:ea typeface="Calibri" panose="020F0502020204030204" pitchFamily="34" charset="0"/>
              </a:rPr>
              <a:t>Starting</a:t>
            </a:r>
            <a:r>
              <a:rPr lang="pl-PL" sz="5400" dirty="0">
                <a:effectLst/>
                <a:latin typeface="Times New Roman" panose="02020603050405020304" pitchFamily="18" charset="0"/>
                <a:ea typeface="Calibri" panose="020F0502020204030204" pitchFamily="34" charset="0"/>
              </a:rPr>
              <a:t> point: </a:t>
            </a:r>
            <a:br>
              <a:rPr lang="pl-PL" sz="5400" dirty="0">
                <a:effectLst/>
                <a:latin typeface="Times New Roman" panose="02020603050405020304" pitchFamily="18" charset="0"/>
                <a:ea typeface="Calibri" panose="020F0502020204030204" pitchFamily="34" charset="0"/>
              </a:rPr>
            </a:br>
            <a:endParaRPr lang="pl-PL" sz="5400" dirty="0"/>
          </a:p>
        </p:txBody>
      </p:sp>
      <p:sp>
        <p:nvSpPr>
          <p:cNvPr id="3" name="Symbol zastępczy tekstu 2">
            <a:extLst>
              <a:ext uri="{FF2B5EF4-FFF2-40B4-BE49-F238E27FC236}">
                <a16:creationId xmlns:a16="http://schemas.microsoft.com/office/drawing/2014/main" id="{5FB10283-0DF1-457E-837D-EC951AD49BF9}"/>
              </a:ext>
            </a:extLst>
          </p:cNvPr>
          <p:cNvSpPr>
            <a:spLocks noGrp="1"/>
          </p:cNvSpPr>
          <p:nvPr>
            <p:ph type="body" sz="quarter" idx="15"/>
          </p:nvPr>
        </p:nvSpPr>
        <p:spPr>
          <a:xfrm>
            <a:off x="318052" y="1470991"/>
            <a:ext cx="23794277" cy="1019290"/>
          </a:xfrm>
        </p:spPr>
        <p:txBody>
          <a:bodyPr>
            <a:noAutofit/>
          </a:bodyPr>
          <a:lstStyle/>
          <a:p>
            <a:pPr algn="ctr">
              <a:lnSpc>
                <a:spcPct val="100000"/>
              </a:lnSpc>
            </a:pPr>
            <a:r>
              <a:rPr lang="pl-PL" sz="5400" dirty="0">
                <a:solidFill>
                  <a:schemeClr val="tx2"/>
                </a:solidFill>
                <a:latin typeface="Times New Roman" panose="02020603050405020304" pitchFamily="18" charset="0"/>
                <a:ea typeface="Calibri" panose="020F0502020204030204" pitchFamily="34" charset="0"/>
              </a:rPr>
              <a:t>t</a:t>
            </a:r>
            <a:r>
              <a:rPr lang="pl-PL" sz="5400" dirty="0">
                <a:solidFill>
                  <a:schemeClr val="tx2"/>
                </a:solidFill>
                <a:effectLst/>
                <a:latin typeface="Times New Roman" panose="02020603050405020304" pitchFamily="18" charset="0"/>
                <a:ea typeface="Calibri" panose="020F0502020204030204" pitchFamily="34" charset="0"/>
              </a:rPr>
              <a:t>he </a:t>
            </a:r>
            <a:r>
              <a:rPr lang="pl-PL" sz="5400" dirty="0" err="1">
                <a:solidFill>
                  <a:schemeClr val="tx2"/>
                </a:solidFill>
                <a:effectLst/>
                <a:latin typeface="Times New Roman" panose="02020603050405020304" pitchFamily="18" charset="0"/>
                <a:ea typeface="Calibri" panose="020F0502020204030204" pitchFamily="34" charset="0"/>
              </a:rPr>
              <a:t>concept</a:t>
            </a:r>
            <a:r>
              <a:rPr lang="pl-PL" sz="5400" dirty="0">
                <a:solidFill>
                  <a:schemeClr val="tx2"/>
                </a:solidFill>
                <a:effectLst/>
                <a:latin typeface="Times New Roman" panose="02020603050405020304" pitchFamily="18" charset="0"/>
                <a:ea typeface="Calibri" panose="020F0502020204030204" pitchFamily="34" charset="0"/>
              </a:rPr>
              <a:t> of </a:t>
            </a:r>
            <a:r>
              <a:rPr lang="en-US" sz="5400" dirty="0">
                <a:solidFill>
                  <a:schemeClr val="tx2"/>
                </a:solidFill>
                <a:effectLst/>
                <a:latin typeface="Times New Roman" panose="02020603050405020304" pitchFamily="18" charset="0"/>
                <a:ea typeface="Calibri" panose="020F0502020204030204" pitchFamily="34" charset="0"/>
              </a:rPr>
              <a:t>a public pedagogy</a:t>
            </a:r>
            <a:r>
              <a:rPr lang="pl-PL" sz="5400" dirty="0">
                <a:solidFill>
                  <a:schemeClr val="tx2"/>
                </a:solidFill>
                <a:effectLst/>
                <a:latin typeface="Times New Roman" panose="02020603050405020304" pitchFamily="18" charset="0"/>
                <a:ea typeface="Calibri" panose="020F0502020204030204" pitchFamily="34" charset="0"/>
              </a:rPr>
              <a:t> and the </a:t>
            </a:r>
            <a:r>
              <a:rPr lang="pl-PL" sz="5400" dirty="0" err="1">
                <a:solidFill>
                  <a:schemeClr val="tx2"/>
                </a:solidFill>
                <a:effectLst/>
                <a:latin typeface="Times New Roman" panose="02020603050405020304" pitchFamily="18" charset="0"/>
                <a:ea typeface="Calibri" panose="020F0502020204030204" pitchFamily="34" charset="0"/>
              </a:rPr>
              <a:t>effectiveness</a:t>
            </a:r>
            <a:r>
              <a:rPr lang="pl-PL" sz="5400" dirty="0">
                <a:solidFill>
                  <a:schemeClr val="tx2"/>
                </a:solidFill>
                <a:effectLst/>
                <a:latin typeface="Times New Roman" panose="02020603050405020304" pitchFamily="18" charset="0"/>
                <a:ea typeface="Calibri" panose="020F0502020204030204" pitchFamily="34" charset="0"/>
              </a:rPr>
              <a:t> of </a:t>
            </a:r>
            <a:r>
              <a:rPr lang="pl-PL" sz="5400" dirty="0" err="1">
                <a:solidFill>
                  <a:schemeClr val="tx2"/>
                </a:solidFill>
                <a:effectLst/>
                <a:latin typeface="Times New Roman" panose="02020603050405020304" pitchFamily="18" charset="0"/>
                <a:ea typeface="Calibri" panose="020F0502020204030204" pitchFamily="34" charset="0"/>
              </a:rPr>
              <a:t>interruption</a:t>
            </a:r>
            <a:endParaRPr lang="pl-PL" sz="5400" b="0" dirty="0">
              <a:solidFill>
                <a:schemeClr val="tx2"/>
              </a:solidFill>
              <a:effectLst/>
              <a:latin typeface="Times New Roman" panose="02020603050405020304" pitchFamily="18" charset="0"/>
              <a:ea typeface="Calibri" panose="020F0502020204030204" pitchFamily="34" charset="0"/>
            </a:endParaRPr>
          </a:p>
        </p:txBody>
      </p:sp>
      <p:sp>
        <p:nvSpPr>
          <p:cNvPr id="4" name="Symbol zastępczy tekstu 3">
            <a:extLst>
              <a:ext uri="{FF2B5EF4-FFF2-40B4-BE49-F238E27FC236}">
                <a16:creationId xmlns:a16="http://schemas.microsoft.com/office/drawing/2014/main" id="{B1D7BAFD-FD07-4232-8D27-F3E77AB7C65C}"/>
              </a:ext>
            </a:extLst>
          </p:cNvPr>
          <p:cNvSpPr>
            <a:spLocks noGrp="1"/>
          </p:cNvSpPr>
          <p:nvPr>
            <p:ph type="body" sz="quarter" idx="17"/>
          </p:nvPr>
        </p:nvSpPr>
        <p:spPr>
          <a:xfrm>
            <a:off x="1459149" y="2684834"/>
            <a:ext cx="21556494" cy="9560176"/>
          </a:xfrm>
        </p:spPr>
        <p:txBody>
          <a:bodyPr>
            <a:normAutofit fontScale="92500" lnSpcReduction="20000"/>
          </a:bodyPr>
          <a:lstStyle/>
          <a:p>
            <a:pPr marL="571500" indent="-571500">
              <a:buFont typeface="Arial" panose="020B0604020202020204" pitchFamily="34" charset="0"/>
              <a:buChar char="•"/>
            </a:pPr>
            <a:r>
              <a:rPr lang="pl-PL" sz="4400" dirty="0">
                <a:highlight>
                  <a:srgbClr val="FFFF00"/>
                </a:highlight>
                <a:latin typeface="Times New Roman" panose="02020603050405020304" pitchFamily="18" charset="0"/>
                <a:ea typeface="Calibri" panose="020F0502020204030204" pitchFamily="34" charset="0"/>
              </a:rPr>
              <a:t>The </a:t>
            </a:r>
            <a:r>
              <a:rPr lang="pl-PL" sz="4400" dirty="0" err="1">
                <a:highlight>
                  <a:srgbClr val="FFFF00"/>
                </a:highlight>
                <a:latin typeface="Times New Roman" panose="02020603050405020304" pitchFamily="18" charset="0"/>
                <a:ea typeface="Calibri" panose="020F0502020204030204" pitchFamily="34" charset="0"/>
              </a:rPr>
              <a:t>concept</a:t>
            </a:r>
            <a:r>
              <a:rPr lang="pl-PL" sz="4400" dirty="0">
                <a:highlight>
                  <a:srgbClr val="FFFF00"/>
                </a:highlight>
                <a:latin typeface="Times New Roman" panose="02020603050405020304" pitchFamily="18" charset="0"/>
                <a:ea typeface="Calibri" panose="020F0502020204030204" pitchFamily="34" charset="0"/>
              </a:rPr>
              <a:t> of a </a:t>
            </a:r>
            <a:r>
              <a:rPr lang="en-US" sz="4400" dirty="0">
                <a:effectLst/>
                <a:highlight>
                  <a:srgbClr val="FFFF00"/>
                </a:highlight>
                <a:latin typeface="Times New Roman" panose="02020603050405020304" pitchFamily="18" charset="0"/>
                <a:ea typeface="Calibri" panose="020F0502020204030204" pitchFamily="34" charset="0"/>
              </a:rPr>
              <a:t>public pedagogy based </a:t>
            </a:r>
            <a:r>
              <a:rPr lang="en-GB" sz="4400" dirty="0">
                <a:effectLst/>
                <a:highlight>
                  <a:srgbClr val="FFFF00"/>
                </a:highlight>
                <a:latin typeface="Times New Roman" panose="02020603050405020304" pitchFamily="18" charset="0"/>
                <a:ea typeface="Calibri" panose="020F0502020204030204" pitchFamily="34" charset="0"/>
              </a:rPr>
              <a:t>upon </a:t>
            </a:r>
            <a:r>
              <a:rPr lang="en-GB" sz="4400" b="1" dirty="0">
                <a:effectLst/>
                <a:highlight>
                  <a:srgbClr val="FFFF00"/>
                </a:highlight>
                <a:latin typeface="Times New Roman" panose="02020603050405020304" pitchFamily="18" charset="0"/>
                <a:ea typeface="Calibri" panose="020F0502020204030204" pitchFamily="34" charset="0"/>
              </a:rPr>
              <a:t>the premise that pedagogy – centring on the subject and education – focuses on events that take place in the public space, </a:t>
            </a:r>
            <a:r>
              <a:rPr lang="pl-PL" sz="4400" b="1" dirty="0">
                <a:effectLst/>
                <a:highlight>
                  <a:srgbClr val="FFFF00"/>
                </a:highlight>
                <a:latin typeface="Times New Roman" panose="02020603050405020304" pitchFamily="18" charset="0"/>
                <a:ea typeface="Calibri" panose="020F0502020204030204" pitchFamily="34" charset="0"/>
              </a:rPr>
              <a:t>„</a:t>
            </a:r>
            <a:r>
              <a:rPr lang="en-GB" sz="4400" b="1" dirty="0">
                <a:effectLst/>
                <a:highlight>
                  <a:srgbClr val="FFFF00"/>
                </a:highlight>
                <a:latin typeface="Times New Roman" panose="02020603050405020304" pitchFamily="18" charset="0"/>
                <a:ea typeface="Calibri" panose="020F0502020204030204" pitchFamily="34" charset="0"/>
              </a:rPr>
              <a:t>between people</a:t>
            </a:r>
            <a:r>
              <a:rPr lang="pl-PL" sz="4400" b="1" dirty="0">
                <a:effectLst/>
                <a:highlight>
                  <a:srgbClr val="FFFF00"/>
                </a:highlight>
                <a:latin typeface="Times New Roman" panose="02020603050405020304" pitchFamily="18" charset="0"/>
                <a:ea typeface="Calibri" panose="020F0502020204030204" pitchFamily="34" charset="0"/>
              </a:rPr>
              <a:t>”</a:t>
            </a:r>
            <a:r>
              <a:rPr lang="pl-PL" sz="4400" b="1" dirty="0">
                <a:highlight>
                  <a:srgbClr val="FFFF00"/>
                </a:highlight>
                <a:latin typeface="Times New Roman" panose="02020603050405020304" pitchFamily="18" charset="0"/>
                <a:ea typeface="Calibri" panose="020F0502020204030204" pitchFamily="34" charset="0"/>
              </a:rPr>
              <a:t>. </a:t>
            </a:r>
            <a:r>
              <a:rPr lang="en-US" sz="4400" b="1" dirty="0">
                <a:highlight>
                  <a:srgbClr val="FFFF00"/>
                </a:highlight>
                <a:latin typeface="Times New Roman" panose="02020603050405020304" pitchFamily="18" charset="0"/>
                <a:ea typeface="Calibri" panose="020F0502020204030204" pitchFamily="34" charset="0"/>
              </a:rPr>
              <a:t>What happens between people in the public space they co-create has both an educational and a political character</a:t>
            </a:r>
            <a:r>
              <a:rPr lang="pl-PL" sz="4400" dirty="0">
                <a:effectLst/>
                <a:highlight>
                  <a:srgbClr val="FFFF00"/>
                </a:highlight>
                <a:latin typeface="Times New Roman" panose="02020603050405020304" pitchFamily="18" charset="0"/>
                <a:ea typeface="Calibri" panose="020F0502020204030204" pitchFamily="34" charset="0"/>
              </a:rPr>
              <a:t> </a:t>
            </a:r>
            <a:r>
              <a:rPr lang="pl-PL" sz="4400" dirty="0">
                <a:effectLst/>
                <a:latin typeface="Times New Roman" panose="02020603050405020304" pitchFamily="18" charset="0"/>
                <a:ea typeface="Calibri" panose="020F0502020204030204" pitchFamily="34" charset="0"/>
              </a:rPr>
              <a:t>(</a:t>
            </a:r>
            <a:r>
              <a:rPr lang="pl-PL" sz="4400" i="1" dirty="0" err="1">
                <a:effectLst/>
                <a:latin typeface="Times New Roman" panose="02020603050405020304" pitchFamily="18" charset="0"/>
                <a:ea typeface="Calibri" panose="020F0502020204030204" pitchFamily="34" charset="0"/>
              </a:rPr>
              <a:t>cf</a:t>
            </a:r>
            <a:r>
              <a:rPr lang="pl-PL" sz="4400" i="1" dirty="0">
                <a:effectLst/>
                <a:latin typeface="Times New Roman" panose="02020603050405020304" pitchFamily="18" charset="0"/>
                <a:ea typeface="Calibri" panose="020F0502020204030204" pitchFamily="34" charset="0"/>
              </a:rPr>
              <a:t>. </a:t>
            </a:r>
            <a:r>
              <a:rPr lang="pl-PL" sz="4400" dirty="0">
                <a:effectLst/>
                <a:latin typeface="Times New Roman" panose="02020603050405020304" pitchFamily="18" charset="0"/>
                <a:ea typeface="Calibri" panose="020F0502020204030204" pitchFamily="34" charset="0"/>
              </a:rPr>
              <a:t>Dewey 1916, </a:t>
            </a:r>
            <a:r>
              <a:rPr lang="pl-PL" sz="4400" dirty="0" err="1">
                <a:effectLst/>
                <a:latin typeface="Times New Roman" panose="02020603050405020304" pitchFamily="18" charset="0"/>
                <a:ea typeface="Calibri" panose="020F0502020204030204" pitchFamily="34" charset="0"/>
              </a:rPr>
              <a:t>Giroux</a:t>
            </a:r>
            <a:r>
              <a:rPr lang="pl-PL" sz="4400" dirty="0">
                <a:effectLst/>
                <a:latin typeface="Times New Roman" panose="02020603050405020304" pitchFamily="18" charset="0"/>
                <a:ea typeface="Calibri" panose="020F0502020204030204" pitchFamily="34" charset="0"/>
              </a:rPr>
              <a:t> 1998, 2003; </a:t>
            </a:r>
            <a:r>
              <a:rPr lang="pl-PL" sz="4400" dirty="0" err="1">
                <a:effectLst/>
                <a:latin typeface="Times New Roman" panose="02020603050405020304" pitchFamily="18" charset="0"/>
                <a:ea typeface="Calibri" panose="020F0502020204030204" pitchFamily="34" charset="0"/>
              </a:rPr>
              <a:t>Biesta</a:t>
            </a:r>
            <a:r>
              <a:rPr lang="pl-PL" sz="4400" dirty="0">
                <a:effectLst/>
                <a:latin typeface="Times New Roman" panose="02020603050405020304" pitchFamily="18" charset="0"/>
                <a:ea typeface="Calibri" panose="020F0502020204030204" pitchFamily="34" charset="0"/>
              </a:rPr>
              <a:t> 2012, 2014, 2017).</a:t>
            </a:r>
            <a:r>
              <a:rPr lang="en-GB" sz="4400" b="1" dirty="0">
                <a:effectLst/>
                <a:latin typeface="Times New Roman" panose="02020603050405020304" pitchFamily="18" charset="0"/>
                <a:ea typeface="Calibri" panose="020F0502020204030204" pitchFamily="34" charset="0"/>
              </a:rPr>
              <a:t> </a:t>
            </a:r>
            <a:endParaRPr lang="pl-PL" sz="4400" b="1" dirty="0">
              <a:effectLst/>
              <a:latin typeface="Times New Roman" panose="02020603050405020304" pitchFamily="18" charset="0"/>
              <a:ea typeface="Calibri" panose="020F0502020204030204" pitchFamily="34" charset="0"/>
            </a:endParaRPr>
          </a:p>
          <a:p>
            <a:pPr marL="571500" indent="-571500">
              <a:buFont typeface="Arial" panose="020B0604020202020204" pitchFamily="34" charset="0"/>
              <a:buChar char="•"/>
            </a:pPr>
            <a:r>
              <a:rPr lang="en-GB" sz="4400" dirty="0">
                <a:effectLst/>
                <a:latin typeface="Times New Roman" panose="02020603050405020304" pitchFamily="18" charset="0"/>
                <a:ea typeface="Calibri" panose="020F0502020204030204" pitchFamily="34" charset="0"/>
              </a:rPr>
              <a:t>Such pedagogy </a:t>
            </a:r>
            <a:r>
              <a:rPr lang="en-GB" sz="4400" b="1" dirty="0">
                <a:effectLst/>
                <a:latin typeface="Times New Roman" panose="02020603050405020304" pitchFamily="18" charset="0"/>
                <a:ea typeface="Calibri" panose="020F0502020204030204" pitchFamily="34" charset="0"/>
              </a:rPr>
              <a:t>brings up questions about the relationships that create it – </a:t>
            </a:r>
            <a:r>
              <a:rPr lang="en-GB" sz="4400" b="1" dirty="0">
                <a:solidFill>
                  <a:schemeClr val="accent1"/>
                </a:solidFill>
                <a:effectLst/>
                <a:latin typeface="Times New Roman" panose="02020603050405020304" pitchFamily="18" charset="0"/>
                <a:ea typeface="Calibri" panose="020F0502020204030204" pitchFamily="34" charset="0"/>
              </a:rPr>
              <a:t>relationships that “take place” </a:t>
            </a:r>
            <a:r>
              <a:rPr lang="en-GB" sz="4400" dirty="0">
                <a:effectLst/>
                <a:latin typeface="Times New Roman" panose="02020603050405020304" pitchFamily="18" charset="0"/>
                <a:ea typeface="Calibri" panose="020F0502020204030204" pitchFamily="34" charset="0"/>
              </a:rPr>
              <a:t>(Biesta 2017, p.14-15)</a:t>
            </a:r>
            <a:r>
              <a:rPr lang="pl-PL" sz="4400" dirty="0">
                <a:effectLst/>
                <a:latin typeface="Times New Roman" panose="02020603050405020304" pitchFamily="18" charset="0"/>
                <a:ea typeface="Calibri" panose="020F0502020204030204" pitchFamily="34" charset="0"/>
              </a:rPr>
              <a:t>.</a:t>
            </a:r>
          </a:p>
          <a:p>
            <a:pPr marL="571500" indent="-571500">
              <a:buFont typeface="Arial" panose="020B0604020202020204" pitchFamily="34" charset="0"/>
              <a:buChar char="•"/>
            </a:pPr>
            <a:r>
              <a:rPr lang="pl-PL" sz="4400" dirty="0">
                <a:effectLst/>
                <a:latin typeface="Times New Roman" panose="02020603050405020304" pitchFamily="18" charset="0"/>
                <a:ea typeface="Calibri" panose="020F0502020204030204" pitchFamily="34" charset="0"/>
              </a:rPr>
              <a:t>Gert J.J. </a:t>
            </a:r>
            <a:r>
              <a:rPr lang="en-GB" sz="4400" dirty="0">
                <a:effectLst/>
                <a:latin typeface="Times New Roman" panose="02020603050405020304" pitchFamily="18" charset="0"/>
                <a:ea typeface="Calibri" panose="020F0502020204030204" pitchFamily="34" charset="0"/>
              </a:rPr>
              <a:t>Biesta believes that </a:t>
            </a:r>
            <a:r>
              <a:rPr lang="en-GB" sz="4400" b="1" dirty="0">
                <a:solidFill>
                  <a:schemeClr val="accent1"/>
                </a:solidFill>
                <a:effectLst/>
                <a:latin typeface="Times New Roman" panose="02020603050405020304" pitchFamily="18" charset="0"/>
                <a:ea typeface="Calibri" panose="020F0502020204030204" pitchFamily="34" charset="0"/>
              </a:rPr>
              <a:t>we do not simply exists in the world, but also constantly move towards it, and it is “there” – in the public space </a:t>
            </a:r>
            <a:r>
              <a:rPr lang="en-GB" sz="4400" b="1" dirty="0">
                <a:effectLst/>
                <a:latin typeface="Times New Roman" panose="02020603050405020304" pitchFamily="18" charset="0"/>
                <a:ea typeface="Calibri" panose="020F0502020204030204" pitchFamily="34" charset="0"/>
              </a:rPr>
              <a:t>– we establish and maintain relationships with others</a:t>
            </a:r>
            <a:r>
              <a:rPr lang="en-GB" sz="4400" dirty="0">
                <a:effectLst/>
                <a:latin typeface="Times New Roman" panose="02020603050405020304" pitchFamily="18" charset="0"/>
                <a:ea typeface="Calibri" panose="020F0502020204030204" pitchFamily="34" charset="0"/>
              </a:rPr>
              <a:t>. These relationships co-create the public sphere</a:t>
            </a:r>
            <a:r>
              <a:rPr lang="pl-PL" sz="4400" dirty="0">
                <a:effectLst/>
                <a:latin typeface="Times New Roman" panose="02020603050405020304" pitchFamily="18" charset="0"/>
                <a:ea typeface="Calibri" panose="020F0502020204030204" pitchFamily="34" charset="0"/>
              </a:rPr>
              <a:t>/</a:t>
            </a:r>
            <a:r>
              <a:rPr lang="pl-PL" sz="4400" dirty="0" err="1">
                <a:effectLst/>
                <a:latin typeface="Times New Roman" panose="02020603050405020304" pitchFamily="18" charset="0"/>
                <a:ea typeface="Calibri" panose="020F0502020204030204" pitchFamily="34" charset="0"/>
              </a:rPr>
              <a:t>space</a:t>
            </a:r>
            <a:r>
              <a:rPr lang="pl-PL" sz="4400" dirty="0">
                <a:effectLst/>
                <a:latin typeface="Times New Roman" panose="02020603050405020304" pitchFamily="18" charset="0"/>
                <a:ea typeface="Calibri" panose="020F0502020204030204" pitchFamily="34" charset="0"/>
              </a:rPr>
              <a:t> and </a:t>
            </a:r>
            <a:r>
              <a:rPr lang="pl-PL" sz="4400" dirty="0" err="1">
                <a:effectLst/>
                <a:latin typeface="Times New Roman" panose="02020603050405020304" pitchFamily="18" charset="0"/>
                <a:ea typeface="Calibri" panose="020F0502020204030204" pitchFamily="34" charset="0"/>
              </a:rPr>
              <a:t>can</a:t>
            </a:r>
            <a:r>
              <a:rPr lang="pl-PL" sz="4400" dirty="0">
                <a:effectLst/>
                <a:latin typeface="Times New Roman" panose="02020603050405020304" pitchFamily="18" charset="0"/>
                <a:ea typeface="Calibri" panose="020F0502020204030204" pitchFamily="34" charset="0"/>
              </a:rPr>
              <a:t> be</a:t>
            </a:r>
            <a:r>
              <a:rPr lang="pl-PL" sz="4400" b="1" dirty="0">
                <a:solidFill>
                  <a:schemeClr val="tx2"/>
                </a:solidFill>
                <a:effectLst/>
                <a:latin typeface="Times New Roman" panose="02020603050405020304" pitchFamily="18" charset="0"/>
                <a:ea typeface="Calibri" panose="020F0502020204030204" pitchFamily="34" charset="0"/>
              </a:rPr>
              <a:t> </a:t>
            </a:r>
            <a:r>
              <a:rPr lang="pl-PL" sz="4400" b="1" dirty="0" err="1">
                <a:solidFill>
                  <a:schemeClr val="tx2"/>
                </a:solidFill>
                <a:effectLst/>
                <a:latin typeface="Times New Roman" panose="02020603050405020304" pitchFamily="18" charset="0"/>
                <a:ea typeface="Calibri" panose="020F0502020204030204" pitchFamily="34" charset="0"/>
              </a:rPr>
              <a:t>interrupted</a:t>
            </a:r>
            <a:r>
              <a:rPr lang="pl-PL" sz="4400" dirty="0">
                <a:effectLst/>
                <a:latin typeface="Times New Roman" panose="02020603050405020304" pitchFamily="18" charset="0"/>
                <a:ea typeface="Calibri" panose="020F0502020204030204" pitchFamily="34" charset="0"/>
              </a:rPr>
              <a:t> (</a:t>
            </a:r>
            <a:r>
              <a:rPr lang="pl-PL" sz="4400" dirty="0" err="1">
                <a:effectLst/>
                <a:latin typeface="Times New Roman" panose="02020603050405020304" pitchFamily="18" charset="0"/>
                <a:ea typeface="Calibri" panose="020F0502020204030204" pitchFamily="34" charset="0"/>
              </a:rPr>
              <a:t>Biesta</a:t>
            </a:r>
            <a:r>
              <a:rPr lang="pl-PL" sz="4400" dirty="0">
                <a:effectLst/>
                <a:latin typeface="Times New Roman" panose="02020603050405020304" pitchFamily="18" charset="0"/>
                <a:ea typeface="Calibri" panose="020F0502020204030204" pitchFamily="34" charset="0"/>
              </a:rPr>
              <a:t> 2012)</a:t>
            </a:r>
            <a:r>
              <a:rPr lang="en-GB" sz="4400" dirty="0">
                <a:effectLst/>
                <a:latin typeface="Times New Roman" panose="02020603050405020304" pitchFamily="18" charset="0"/>
                <a:ea typeface="Calibri" panose="020F0502020204030204" pitchFamily="34" charset="0"/>
              </a:rPr>
              <a:t>.</a:t>
            </a:r>
            <a:endParaRPr lang="pl-PL" sz="4400" dirty="0">
              <a:effectLst/>
              <a:latin typeface="Times New Roman" panose="02020603050405020304" pitchFamily="18" charset="0"/>
              <a:ea typeface="Calibri" panose="020F0502020204030204" pitchFamily="34" charset="0"/>
            </a:endParaRPr>
          </a:p>
          <a:p>
            <a:pPr marL="571500" indent="-571500">
              <a:buFont typeface="Arial" panose="020B0604020202020204" pitchFamily="34" charset="0"/>
              <a:buChar char="•"/>
            </a:pPr>
            <a:r>
              <a:rPr lang="en-GB" sz="4400" b="0" kern="50" dirty="0">
                <a:effectLst/>
                <a:latin typeface="Times New Roman" panose="02020603050405020304" pitchFamily="18" charset="0"/>
                <a:ea typeface="Times New Roman" panose="02020603050405020304" pitchFamily="18" charset="0"/>
              </a:rPr>
              <a:t>The result of Biesta’s thought is the confirmation of assumptions – following on from </a:t>
            </a:r>
            <a:r>
              <a:rPr lang="pl-PL" sz="4400" b="0" kern="50" dirty="0">
                <a:solidFill>
                  <a:schemeClr val="accent1"/>
                </a:solidFill>
                <a:effectLst/>
                <a:latin typeface="Times New Roman" panose="02020603050405020304" pitchFamily="18" charset="0"/>
                <a:ea typeface="Times New Roman" panose="02020603050405020304" pitchFamily="18" charset="0"/>
              </a:rPr>
              <a:t>Jacques </a:t>
            </a:r>
            <a:r>
              <a:rPr lang="en-GB" sz="4400" b="0" kern="50" dirty="0" err="1">
                <a:solidFill>
                  <a:schemeClr val="accent1"/>
                </a:solidFill>
                <a:effectLst/>
                <a:latin typeface="Times New Roman" panose="02020603050405020304" pitchFamily="18" charset="0"/>
                <a:ea typeface="Times New Roman" panose="02020603050405020304" pitchFamily="18" charset="0"/>
              </a:rPr>
              <a:t>Rancière</a:t>
            </a:r>
            <a:r>
              <a:rPr lang="en-GB" sz="4400" b="0" kern="50" dirty="0">
                <a:solidFill>
                  <a:schemeClr val="accent1"/>
                </a:solidFill>
                <a:effectLst/>
                <a:latin typeface="Times New Roman" panose="02020603050405020304" pitchFamily="18" charset="0"/>
                <a:ea typeface="Times New Roman" panose="02020603050405020304" pitchFamily="18" charset="0"/>
              </a:rPr>
              <a:t> </a:t>
            </a:r>
            <a:r>
              <a:rPr lang="en-GB" sz="4400" b="0" kern="50" dirty="0">
                <a:effectLst/>
                <a:latin typeface="Times New Roman" panose="02020603050405020304" pitchFamily="18" charset="0"/>
                <a:ea typeface="Times New Roman" panose="02020603050405020304" pitchFamily="18" charset="0"/>
              </a:rPr>
              <a:t>– regarding </a:t>
            </a:r>
            <a:r>
              <a:rPr lang="en-GB" sz="4400" b="1" kern="50" dirty="0">
                <a:solidFill>
                  <a:schemeClr val="accent1"/>
                </a:solidFill>
                <a:effectLst/>
                <a:latin typeface="Times New Roman" panose="02020603050405020304" pitchFamily="18" charset="0"/>
                <a:ea typeface="Times New Roman" panose="02020603050405020304" pitchFamily="18" charset="0"/>
              </a:rPr>
              <a:t>the effectiveness of </a:t>
            </a:r>
            <a:r>
              <a:rPr lang="en-GB" sz="4400" b="1" kern="50" dirty="0">
                <a:solidFill>
                  <a:schemeClr val="accent1"/>
                </a:solidFill>
                <a:effectLst/>
                <a:highlight>
                  <a:srgbClr val="FFFF00"/>
                </a:highlight>
                <a:latin typeface="Times New Roman" panose="02020603050405020304" pitchFamily="18" charset="0"/>
                <a:ea typeface="Times New Roman" panose="02020603050405020304" pitchFamily="18" charset="0"/>
              </a:rPr>
              <a:t>interruption</a:t>
            </a:r>
            <a:r>
              <a:rPr lang="en-GB" sz="4400" b="1" kern="50" dirty="0">
                <a:solidFill>
                  <a:schemeClr val="accent1"/>
                </a:solidFill>
                <a:effectLst/>
                <a:latin typeface="Times New Roman" panose="02020603050405020304" pitchFamily="18" charset="0"/>
                <a:ea typeface="Times New Roman" panose="02020603050405020304" pitchFamily="18" charset="0"/>
              </a:rPr>
              <a:t> </a:t>
            </a:r>
            <a:r>
              <a:rPr lang="en-GB" sz="4400" b="0" kern="50" dirty="0">
                <a:solidFill>
                  <a:schemeClr val="accent1"/>
                </a:solidFill>
                <a:effectLst/>
                <a:latin typeface="Times New Roman" panose="02020603050405020304" pitchFamily="18" charset="0"/>
                <a:ea typeface="Times New Roman" panose="02020603050405020304" pitchFamily="18" charset="0"/>
              </a:rPr>
              <a:t>(in </a:t>
            </a:r>
            <a:r>
              <a:rPr lang="en-GB" sz="4400" b="0" kern="50" dirty="0" err="1">
                <a:solidFill>
                  <a:schemeClr val="accent1"/>
                </a:solidFill>
                <a:effectLst/>
                <a:latin typeface="Times New Roman" panose="02020603050405020304" pitchFamily="18" charset="0"/>
                <a:ea typeface="Times New Roman" panose="02020603050405020304" pitchFamily="18" charset="0"/>
              </a:rPr>
              <a:t>Rancière’s</a:t>
            </a:r>
            <a:r>
              <a:rPr lang="en-GB" sz="4400" b="0" kern="50" dirty="0">
                <a:solidFill>
                  <a:schemeClr val="accent1"/>
                </a:solidFill>
                <a:effectLst/>
                <a:latin typeface="Times New Roman" panose="02020603050405020304" pitchFamily="18" charset="0"/>
                <a:ea typeface="Times New Roman" panose="02020603050405020304" pitchFamily="18" charset="0"/>
              </a:rPr>
              <a:t> terms also fissures, ruptures</a:t>
            </a:r>
            <a:r>
              <a:rPr lang="pl-PL" sz="4400" b="0" kern="50" dirty="0">
                <a:solidFill>
                  <a:schemeClr val="accent1"/>
                </a:solidFill>
                <a:effectLst/>
                <a:latin typeface="Times New Roman" panose="02020603050405020304" pitchFamily="18" charset="0"/>
                <a:ea typeface="Times New Roman" panose="02020603050405020304" pitchFamily="18" charset="0"/>
              </a:rPr>
              <a:t>, </a:t>
            </a:r>
            <a:r>
              <a:rPr lang="pl-PL" sz="4400" b="0" kern="50" dirty="0" err="1">
                <a:solidFill>
                  <a:schemeClr val="accent1"/>
                </a:solidFill>
                <a:effectLst/>
                <a:latin typeface="Times New Roman" panose="02020603050405020304" pitchFamily="18" charset="0"/>
                <a:ea typeface="Times New Roman" panose="02020603050405020304" pitchFamily="18" charset="0"/>
              </a:rPr>
              <a:t>disruptions</a:t>
            </a:r>
            <a:r>
              <a:rPr lang="en-GB" sz="4400" kern="50" dirty="0">
                <a:solidFill>
                  <a:schemeClr val="accent1"/>
                </a:solidFill>
                <a:effectLst/>
                <a:latin typeface="Times New Roman" panose="02020603050405020304" pitchFamily="18" charset="0"/>
                <a:ea typeface="Times New Roman" panose="02020603050405020304" pitchFamily="18" charset="0"/>
              </a:rPr>
              <a:t>), </a:t>
            </a:r>
            <a:r>
              <a:rPr lang="en-GB" sz="4400" b="1" kern="50" dirty="0">
                <a:solidFill>
                  <a:schemeClr val="accent1"/>
                </a:solidFill>
                <a:effectLst/>
                <a:highlight>
                  <a:srgbClr val="FFFF00"/>
                </a:highlight>
                <a:latin typeface="Times New Roman" panose="02020603050405020304" pitchFamily="18" charset="0"/>
                <a:ea typeface="Times New Roman" panose="02020603050405020304" pitchFamily="18" charset="0"/>
              </a:rPr>
              <a:t>that interfere with the existing public space</a:t>
            </a:r>
            <a:r>
              <a:rPr lang="en-GB" sz="4400" b="1" kern="50" dirty="0">
                <a:solidFill>
                  <a:schemeClr val="accent1"/>
                </a:solidFill>
                <a:effectLst/>
                <a:latin typeface="Times New Roman" panose="02020603050405020304" pitchFamily="18" charset="0"/>
                <a:ea typeface="Times New Roman" panose="02020603050405020304" pitchFamily="18" charset="0"/>
              </a:rPr>
              <a:t>, i.e. the current and apparently unacceptable shape of the relationships that make up the public sphere.</a:t>
            </a:r>
            <a:endParaRPr lang="pl-PL" sz="4800" b="1" dirty="0">
              <a:solidFill>
                <a:schemeClr val="accent1"/>
              </a:solidFill>
            </a:endParaRPr>
          </a:p>
          <a:p>
            <a:pPr marL="571500" indent="-571500">
              <a:buFont typeface="Arial" panose="020B0604020202020204" pitchFamily="34" charset="0"/>
              <a:buChar char="•"/>
            </a:pPr>
            <a:endParaRPr lang="pl-PL" sz="4400" dirty="0">
              <a:solidFill>
                <a:schemeClr val="tx2"/>
              </a:solidFill>
            </a:endParaRPr>
          </a:p>
        </p:txBody>
      </p:sp>
    </p:spTree>
    <p:extLst>
      <p:ext uri="{BB962C8B-B14F-4D97-AF65-F5344CB8AC3E}">
        <p14:creationId xmlns:p14="http://schemas.microsoft.com/office/powerpoint/2010/main" val="3362344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ole tekstowe 6">
            <a:extLst>
              <a:ext uri="{FF2B5EF4-FFF2-40B4-BE49-F238E27FC236}">
                <a16:creationId xmlns:a16="http://schemas.microsoft.com/office/drawing/2014/main" id="{616A47A3-4A10-273A-EB51-2A695DEB8306}"/>
              </a:ext>
            </a:extLst>
          </p:cNvPr>
          <p:cNvSpPr txBox="1"/>
          <p:nvPr/>
        </p:nvSpPr>
        <p:spPr>
          <a:xfrm>
            <a:off x="2819402" y="1187449"/>
            <a:ext cx="11246794" cy="1913560"/>
          </a:xfrm>
          <a:prstGeom prst="rect">
            <a:avLst/>
          </a:prstGeom>
        </p:spPr>
        <p:txBody>
          <a:bodyPr vert="horz" lIns="91440" tIns="45720" rIns="91440" bIns="45720" rtlCol="0" anchor="t">
            <a:normAutofit/>
          </a:bodyPr>
          <a:lstStyle/>
          <a:p>
            <a:pPr defTabSz="1828709">
              <a:lnSpc>
                <a:spcPct val="90000"/>
              </a:lnSpc>
              <a:spcBef>
                <a:spcPct val="0"/>
              </a:spcBef>
              <a:spcAft>
                <a:spcPts val="600"/>
              </a:spcAft>
            </a:pPr>
            <a:r>
              <a:rPr lang="en-US" sz="3700" b="1" dirty="0">
                <a:solidFill>
                  <a:srgbClr val="0041D0"/>
                </a:solidFill>
                <a:effectLst/>
                <a:latin typeface="Arial" panose="020B0604020202020204" pitchFamily="34" charset="0"/>
                <a:ea typeface="+mj-ea"/>
                <a:cs typeface="Arial" panose="020B0604020202020204" pitchFamily="34" charset="0"/>
              </a:rPr>
              <a:t>PUBLIC PEDAGOGY</a:t>
            </a:r>
          </a:p>
          <a:p>
            <a:pPr defTabSz="1828709">
              <a:lnSpc>
                <a:spcPct val="90000"/>
              </a:lnSpc>
              <a:spcBef>
                <a:spcPct val="0"/>
              </a:spcBef>
              <a:spcAft>
                <a:spcPts val="600"/>
              </a:spcAft>
            </a:pPr>
            <a:r>
              <a:rPr lang="en-US" sz="3700" b="1" dirty="0">
                <a:solidFill>
                  <a:srgbClr val="0041D0"/>
                </a:solidFill>
                <a:effectLst/>
                <a:latin typeface="Arial" panose="020B0604020202020204" pitchFamily="34" charset="0"/>
                <a:ea typeface="+mj-ea"/>
                <a:cs typeface="Arial" panose="020B0604020202020204" pitchFamily="34" charset="0"/>
              </a:rPr>
              <a:t> </a:t>
            </a:r>
            <a:r>
              <a:rPr lang="en-US" sz="3700" b="1" u="sng" dirty="0">
                <a:solidFill>
                  <a:srgbClr val="0041D0"/>
                </a:solidFill>
                <a:effectLst/>
                <a:latin typeface="Arial" panose="020B0604020202020204" pitchFamily="34" charset="0"/>
                <a:ea typeface="+mj-ea"/>
                <a:cs typeface="Arial" panose="020B0604020202020204" pitchFamily="34" charset="0"/>
              </a:rPr>
              <a:t>involves and concerns</a:t>
            </a:r>
            <a:r>
              <a:rPr lang="pl-PL" sz="3700" b="1" u="sng" dirty="0">
                <a:solidFill>
                  <a:srgbClr val="0041D0"/>
                </a:solidFill>
                <a:effectLst/>
                <a:latin typeface="Arial" panose="020B0604020202020204" pitchFamily="34" charset="0"/>
                <a:ea typeface="+mj-ea"/>
                <a:cs typeface="Arial" panose="020B0604020202020204" pitchFamily="34" charset="0"/>
              </a:rPr>
              <a:t> </a:t>
            </a:r>
            <a:r>
              <a:rPr lang="en-US" sz="3700" b="1" u="sng" dirty="0">
                <a:solidFill>
                  <a:srgbClr val="0041D0"/>
                </a:solidFill>
                <a:effectLst/>
                <a:latin typeface="Arial" panose="020B0604020202020204" pitchFamily="34" charset="0"/>
                <a:ea typeface="+mj-ea"/>
                <a:cs typeface="Arial" panose="020B0604020202020204" pitchFamily="34" charset="0"/>
              </a:rPr>
              <a:t>everyone</a:t>
            </a:r>
            <a:endParaRPr lang="en-US" sz="3700" b="1" dirty="0">
              <a:solidFill>
                <a:srgbClr val="0041D0"/>
              </a:solidFill>
              <a:latin typeface="Arial" panose="020B0604020202020204" pitchFamily="34" charset="0"/>
              <a:ea typeface="+mj-ea"/>
              <a:cs typeface="Arial" panose="020B0604020202020204" pitchFamily="34" charset="0"/>
            </a:endParaRPr>
          </a:p>
        </p:txBody>
      </p:sp>
      <p:pic>
        <p:nvPicPr>
          <p:cNvPr id="5" name="Symbol zastępczy obrazu 7" descr="Obraz zawierający na wolnym powietrzu, tekst, trawa, drzewo&#10;&#10;Opis wygenerowany automatycznie">
            <a:extLst>
              <a:ext uri="{FF2B5EF4-FFF2-40B4-BE49-F238E27FC236}">
                <a16:creationId xmlns:a16="http://schemas.microsoft.com/office/drawing/2014/main" id="{EF8A578E-D8EE-F625-829C-EE857ECB447C}"/>
              </a:ext>
            </a:extLst>
          </p:cNvPr>
          <p:cNvPicPr>
            <a:picLocks noGrp="1" noChangeAspect="1"/>
          </p:cNvPicPr>
          <p:nvPr>
            <p:ph type="pic" idx="21"/>
          </p:nvPr>
        </p:nvPicPr>
        <p:blipFill>
          <a:blip r:embed="rId2"/>
          <a:srcRect r="7361"/>
          <a:stretch>
            <a:fillRect/>
          </a:stretch>
        </p:blipFill>
        <p:spPr>
          <a:xfrm>
            <a:off x="7159557" y="3101009"/>
            <a:ext cx="14403454" cy="8577872"/>
          </a:xfrm>
          <a:noFill/>
        </p:spPr>
      </p:pic>
      <p:sp>
        <p:nvSpPr>
          <p:cNvPr id="11" name="pole tekstowe 10">
            <a:extLst>
              <a:ext uri="{FF2B5EF4-FFF2-40B4-BE49-F238E27FC236}">
                <a16:creationId xmlns:a16="http://schemas.microsoft.com/office/drawing/2014/main" id="{6E5F04B6-7080-2631-BE9E-ECA45ADCDF60}"/>
              </a:ext>
            </a:extLst>
          </p:cNvPr>
          <p:cNvSpPr txBox="1"/>
          <p:nvPr/>
        </p:nvSpPr>
        <p:spPr>
          <a:xfrm>
            <a:off x="12645957" y="6396335"/>
            <a:ext cx="8346332" cy="4401205"/>
          </a:xfrm>
          <a:prstGeom prst="rect">
            <a:avLst/>
          </a:prstGeom>
          <a:noFill/>
        </p:spPr>
        <p:txBody>
          <a:bodyPr wrap="square">
            <a:spAutoFit/>
          </a:bodyPr>
          <a:lstStyle/>
          <a:p>
            <a:pPr algn="ctr"/>
            <a:r>
              <a:rPr lang="pl-PL" sz="4000"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P</a:t>
            </a:r>
            <a:r>
              <a:rPr lang="en-US" sz="4000" kern="100" dirty="0" err="1">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arents</a:t>
            </a:r>
            <a:r>
              <a:rPr lang="en-US" sz="4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pl-PL" sz="4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endParaRPr>
          </a:p>
          <a:p>
            <a:pPr algn="ctr"/>
            <a:r>
              <a:rPr lang="en-US" sz="4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create their public pedagogies</a:t>
            </a:r>
            <a:r>
              <a:rPr lang="pl-PL" sz="4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 and </a:t>
            </a:r>
            <a:r>
              <a:rPr lang="pl-PL" sz="4000" kern="100" dirty="0" err="1">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interrupt</a:t>
            </a:r>
            <a:r>
              <a:rPr lang="pl-PL" sz="4000" kern="100" dirty="0">
                <a:solidFill>
                  <a:schemeClr val="bg1"/>
                </a:solidFill>
                <a:latin typeface="Times New Roman" panose="02020603050405020304" pitchFamily="18" charset="0"/>
                <a:ea typeface="Aptos" panose="020B0004020202020204" pitchFamily="34" charset="0"/>
                <a:cs typeface="Times New Roman" panose="02020603050405020304" pitchFamily="18" charset="0"/>
              </a:rPr>
              <a:t>,</a:t>
            </a:r>
            <a:r>
              <a:rPr lang="pl-PL" sz="4000" kern="100" dirty="0">
                <a:solidFill>
                  <a:schemeClr val="bg1"/>
                </a:solidFill>
                <a:effectLst/>
                <a:latin typeface="Times New Roman" panose="02020603050405020304" pitchFamily="18" charset="0"/>
                <a:ea typeface="Aptos" panose="020B0004020202020204" pitchFamily="34" charset="0"/>
                <a:cs typeface="Times New Roman" panose="02020603050405020304" pitchFamily="18" charset="0"/>
              </a:rPr>
              <a:t> </a:t>
            </a:r>
            <a:r>
              <a:rPr lang="en-US" sz="4000" dirty="0">
                <a:solidFill>
                  <a:schemeClr val="bg1"/>
                </a:solidFill>
                <a:latin typeface="Times New Roman" panose="02020603050405020304" pitchFamily="18" charset="0"/>
                <a:cs typeface="Times New Roman" panose="02020603050405020304" pitchFamily="18" charset="0"/>
              </a:rPr>
              <a:t>and they do so in cooperation with teachers and local communities </a:t>
            </a:r>
            <a:endParaRPr lang="pl-PL" sz="4000" dirty="0">
              <a:solidFill>
                <a:schemeClr val="bg1"/>
              </a:solidFill>
              <a:latin typeface="Times New Roman" panose="02020603050405020304" pitchFamily="18" charset="0"/>
              <a:cs typeface="Times New Roman" panose="02020603050405020304" pitchFamily="18" charset="0"/>
            </a:endParaRPr>
          </a:p>
          <a:p>
            <a:pPr algn="ctr"/>
            <a:r>
              <a:rPr lang="en-US" sz="4000" dirty="0">
                <a:solidFill>
                  <a:schemeClr val="bg1"/>
                </a:solidFill>
                <a:latin typeface="Times New Roman" panose="02020603050405020304" pitchFamily="18" charset="0"/>
                <a:cs typeface="Times New Roman" panose="02020603050405020304" pitchFamily="18" charset="0"/>
              </a:rPr>
              <a:t>that responds to current challenges (which may mean jointly practiced public pedagogy).</a:t>
            </a:r>
            <a:endParaRPr lang="pl-PL" sz="4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9553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3BD17-5B5F-6A1B-934D-51C99A111420}"/>
              </a:ext>
            </a:extLst>
          </p:cNvPr>
          <p:cNvSpPr>
            <a:spLocks noGrp="1"/>
          </p:cNvSpPr>
          <p:nvPr>
            <p:ph type="title"/>
          </p:nvPr>
        </p:nvSpPr>
        <p:spPr>
          <a:xfrm>
            <a:off x="2819402" y="252919"/>
            <a:ext cx="17686504" cy="992221"/>
          </a:xfrm>
        </p:spPr>
        <p:txBody>
          <a:bodyPr/>
          <a:lstStyle/>
          <a:p>
            <a:pPr algn="ctr"/>
            <a:r>
              <a:rPr lang="pl-PL" dirty="0" err="1"/>
              <a:t>Relational</a:t>
            </a:r>
            <a:r>
              <a:rPr lang="pl-PL" dirty="0"/>
              <a:t> </a:t>
            </a:r>
            <a:r>
              <a:rPr lang="pl-PL" dirty="0" err="1"/>
              <a:t>ontology</a:t>
            </a:r>
            <a:r>
              <a:rPr lang="pl-PL" dirty="0"/>
              <a:t>: </a:t>
            </a:r>
            <a:r>
              <a:rPr lang="pl-PL" dirty="0" err="1"/>
              <a:t>space</a:t>
            </a:r>
            <a:r>
              <a:rPr lang="pl-PL" dirty="0"/>
              <a:t>, </a:t>
            </a:r>
            <a:r>
              <a:rPr lang="pl-PL" dirty="0" err="1"/>
              <a:t>affect</a:t>
            </a:r>
            <a:r>
              <a:rPr lang="pl-PL" dirty="0"/>
              <a:t> and </a:t>
            </a:r>
            <a:r>
              <a:rPr lang="pl-PL" dirty="0" err="1"/>
              <a:t>tenderness</a:t>
            </a:r>
            <a:endParaRPr lang="pl-PL" dirty="0"/>
          </a:p>
        </p:txBody>
      </p:sp>
      <p:sp>
        <p:nvSpPr>
          <p:cNvPr id="3" name="Text Placeholder 2">
            <a:extLst>
              <a:ext uri="{FF2B5EF4-FFF2-40B4-BE49-F238E27FC236}">
                <a16:creationId xmlns:a16="http://schemas.microsoft.com/office/drawing/2014/main" id="{DE899EC1-276E-6D69-E996-C3FE97B6069C}"/>
              </a:ext>
            </a:extLst>
          </p:cNvPr>
          <p:cNvSpPr>
            <a:spLocks noGrp="1"/>
          </p:cNvSpPr>
          <p:nvPr>
            <p:ph type="body" sz="quarter" idx="15"/>
          </p:nvPr>
        </p:nvSpPr>
        <p:spPr>
          <a:xfrm>
            <a:off x="2804319" y="1926077"/>
            <a:ext cx="19044004" cy="3249036"/>
          </a:xfrm>
        </p:spPr>
        <p:txBody>
          <a:bodyPr>
            <a:normAutofit fontScale="92500" lnSpcReduction="10000"/>
          </a:bodyPr>
          <a:lstStyle/>
          <a:p>
            <a:pPr>
              <a:lnSpc>
                <a:spcPct val="150000"/>
              </a:lnSpc>
            </a:pPr>
            <a:r>
              <a:rPr lang="en-US" b="0" dirty="0"/>
              <a:t>Relational ontology means drawing from </a:t>
            </a:r>
            <a:r>
              <a:rPr lang="pl-PL" b="0" dirty="0" err="1"/>
              <a:t>spatial</a:t>
            </a:r>
            <a:r>
              <a:rPr lang="pl-PL" b="0" dirty="0"/>
              <a:t> and from </a:t>
            </a:r>
            <a:r>
              <a:rPr lang="en-US" b="0" dirty="0"/>
              <a:t>affective register. </a:t>
            </a:r>
            <a:endParaRPr lang="pl-PL" b="0" dirty="0"/>
          </a:p>
          <a:p>
            <a:pPr>
              <a:lnSpc>
                <a:spcPct val="150000"/>
              </a:lnSpc>
            </a:pPr>
            <a:r>
              <a:rPr lang="en-US" dirty="0">
                <a:highlight>
                  <a:srgbClr val="FFFF00"/>
                </a:highlight>
              </a:rPr>
              <a:t>Relations (connections, entanglements, contacts, frictions with surfaces) are first and foremost </a:t>
            </a:r>
            <a:r>
              <a:rPr lang="pl-PL" dirty="0" err="1">
                <a:highlight>
                  <a:srgbClr val="FFFF00"/>
                </a:highlight>
              </a:rPr>
              <a:t>spatial</a:t>
            </a:r>
            <a:r>
              <a:rPr lang="pl-PL" dirty="0">
                <a:highlight>
                  <a:srgbClr val="FFFF00"/>
                </a:highlight>
              </a:rPr>
              <a:t> (</a:t>
            </a:r>
            <a:r>
              <a:rPr lang="pl-PL" dirty="0" err="1">
                <a:highlight>
                  <a:srgbClr val="FFFF00"/>
                </a:highlight>
              </a:rPr>
              <a:t>they</a:t>
            </a:r>
            <a:r>
              <a:rPr lang="pl-PL" dirty="0">
                <a:highlight>
                  <a:srgbClr val="FFFF00"/>
                </a:highlight>
              </a:rPr>
              <a:t> </a:t>
            </a:r>
            <a:r>
              <a:rPr lang="pl-PL" dirty="0" err="1">
                <a:highlight>
                  <a:srgbClr val="FFFF00"/>
                </a:highlight>
              </a:rPr>
              <a:t>all</a:t>
            </a:r>
            <a:r>
              <a:rPr lang="pl-PL" dirty="0">
                <a:highlight>
                  <a:srgbClr val="FFFF00"/>
                </a:highlight>
              </a:rPr>
              <a:t> </a:t>
            </a:r>
            <a:r>
              <a:rPr lang="pl-PL" dirty="0" err="1">
                <a:highlight>
                  <a:srgbClr val="FFFF00"/>
                </a:highlight>
              </a:rPr>
              <a:t>have</a:t>
            </a:r>
            <a:r>
              <a:rPr lang="pl-PL" dirty="0">
                <a:highlight>
                  <a:srgbClr val="FFFF00"/>
                </a:highlight>
              </a:rPr>
              <a:t> </a:t>
            </a:r>
            <a:r>
              <a:rPr lang="pl-PL" dirty="0" err="1">
                <a:highlight>
                  <a:srgbClr val="FFFF00"/>
                </a:highlight>
              </a:rPr>
              <a:t>their</a:t>
            </a:r>
            <a:r>
              <a:rPr lang="pl-PL" dirty="0">
                <a:highlight>
                  <a:srgbClr val="FFFF00"/>
                </a:highlight>
              </a:rPr>
              <a:t> </a:t>
            </a:r>
            <a:r>
              <a:rPr lang="pl-PL" dirty="0" err="1">
                <a:highlight>
                  <a:srgbClr val="FFFF00"/>
                </a:highlight>
              </a:rPr>
              <a:t>places</a:t>
            </a:r>
            <a:r>
              <a:rPr lang="pl-PL" dirty="0">
                <a:highlight>
                  <a:srgbClr val="FFFF00"/>
                </a:highlight>
              </a:rPr>
              <a:t>; </a:t>
            </a:r>
            <a:r>
              <a:rPr lang="pl-PL" dirty="0" err="1">
                <a:highlight>
                  <a:srgbClr val="FFFF00"/>
                </a:highlight>
              </a:rPr>
              <a:t>becoming</a:t>
            </a:r>
            <a:r>
              <a:rPr lang="pl-PL" dirty="0">
                <a:highlight>
                  <a:srgbClr val="FFFF00"/>
                </a:highlight>
              </a:rPr>
              <a:t> </a:t>
            </a:r>
            <a:r>
              <a:rPr lang="pl-PL" dirty="0" err="1">
                <a:highlight>
                  <a:srgbClr val="FFFF00"/>
                </a:highlight>
              </a:rPr>
              <a:t>takes</a:t>
            </a:r>
            <a:r>
              <a:rPr lang="pl-PL" dirty="0">
                <a:highlight>
                  <a:srgbClr val="FFFF00"/>
                </a:highlight>
              </a:rPr>
              <a:t> place) and </a:t>
            </a:r>
            <a:r>
              <a:rPr lang="pl-PL" dirty="0" err="1">
                <a:highlight>
                  <a:srgbClr val="FFFF00"/>
                </a:highlight>
              </a:rPr>
              <a:t>then</a:t>
            </a:r>
            <a:r>
              <a:rPr lang="pl-PL" dirty="0">
                <a:highlight>
                  <a:srgbClr val="FFFF00"/>
                </a:highlight>
              </a:rPr>
              <a:t> </a:t>
            </a:r>
            <a:r>
              <a:rPr lang="pl-PL" dirty="0" err="1">
                <a:highlight>
                  <a:srgbClr val="FFFF00"/>
                </a:highlight>
              </a:rPr>
              <a:t>affective</a:t>
            </a:r>
            <a:r>
              <a:rPr lang="pl-PL" dirty="0">
                <a:highlight>
                  <a:srgbClr val="FFFF00"/>
                </a:highlight>
              </a:rPr>
              <a:t> (</a:t>
            </a:r>
            <a:r>
              <a:rPr lang="pl-PL" dirty="0" err="1">
                <a:highlight>
                  <a:srgbClr val="FFFF00"/>
                </a:highlight>
              </a:rPr>
              <a:t>using</a:t>
            </a:r>
            <a:r>
              <a:rPr lang="pl-PL" dirty="0">
                <a:highlight>
                  <a:srgbClr val="FFFF00"/>
                </a:highlight>
              </a:rPr>
              <a:t> </a:t>
            </a:r>
            <a:r>
              <a:rPr lang="pl-PL" dirty="0" err="1">
                <a:highlight>
                  <a:srgbClr val="FFFF00"/>
                </a:highlight>
              </a:rPr>
              <a:t>ability</a:t>
            </a:r>
            <a:r>
              <a:rPr lang="pl-PL" dirty="0">
                <a:highlight>
                  <a:srgbClr val="FFFF00"/>
                </a:highlight>
              </a:rPr>
              <a:t> to </a:t>
            </a:r>
            <a:r>
              <a:rPr lang="pl-PL" dirty="0" err="1">
                <a:highlight>
                  <a:srgbClr val="FFFF00"/>
                </a:highlight>
              </a:rPr>
              <a:t>affect</a:t>
            </a:r>
            <a:r>
              <a:rPr lang="pl-PL" dirty="0">
                <a:highlight>
                  <a:srgbClr val="FFFF00"/>
                </a:highlight>
              </a:rPr>
              <a:t> and be </a:t>
            </a:r>
            <a:r>
              <a:rPr lang="pl-PL" dirty="0" err="1">
                <a:highlight>
                  <a:srgbClr val="FFFF00"/>
                </a:highlight>
              </a:rPr>
              <a:t>affected</a:t>
            </a:r>
            <a:r>
              <a:rPr lang="pl-PL" dirty="0">
                <a:highlight>
                  <a:srgbClr val="FFFF00"/>
                </a:highlight>
              </a:rPr>
              <a:t>).</a:t>
            </a:r>
          </a:p>
        </p:txBody>
      </p:sp>
      <p:sp>
        <p:nvSpPr>
          <p:cNvPr id="4" name="Text Placeholder 3">
            <a:extLst>
              <a:ext uri="{FF2B5EF4-FFF2-40B4-BE49-F238E27FC236}">
                <a16:creationId xmlns:a16="http://schemas.microsoft.com/office/drawing/2014/main" id="{C1F19A5A-660D-2849-6A09-9E43A88BB0AE}"/>
              </a:ext>
            </a:extLst>
          </p:cNvPr>
          <p:cNvSpPr>
            <a:spLocks noGrp="1"/>
          </p:cNvSpPr>
          <p:nvPr>
            <p:ph type="body" sz="quarter" idx="17"/>
          </p:nvPr>
        </p:nvSpPr>
        <p:spPr>
          <a:xfrm>
            <a:off x="2198451" y="5642043"/>
            <a:ext cx="19980613" cy="7237377"/>
          </a:xfrm>
        </p:spPr>
        <p:txBody>
          <a:bodyPr>
            <a:noAutofit/>
          </a:bodyPr>
          <a:lstStyle/>
          <a:p>
            <a:pPr>
              <a:lnSpc>
                <a:spcPct val="150000"/>
              </a:lnSpc>
            </a:pPr>
            <a:r>
              <a:rPr lang="en-US" b="1" dirty="0"/>
              <a:t>Affect </a:t>
            </a:r>
            <a:r>
              <a:rPr lang="en-US" dirty="0"/>
              <a:t>is a concept that allows us to grasp the pre-individual as shared, dynamic, and circulating</a:t>
            </a:r>
            <a:r>
              <a:rPr lang="pl-PL" dirty="0"/>
              <a:t>; </a:t>
            </a:r>
            <a:r>
              <a:rPr lang="en-US" b="1" dirty="0"/>
              <a:t>to go beyond the body and at the same time understand the changing interrelations between different bodies </a:t>
            </a:r>
            <a:r>
              <a:rPr lang="en-US" dirty="0"/>
              <a:t>(and in different arrangements: human and nonhuman, nonhuman and nonhuman, etc.), </a:t>
            </a:r>
            <a:r>
              <a:rPr lang="en-US" b="1" dirty="0"/>
              <a:t>images</a:t>
            </a:r>
            <a:r>
              <a:rPr lang="en-US" dirty="0"/>
              <a:t> (both human and machine-made), </a:t>
            </a:r>
            <a:r>
              <a:rPr lang="en-US" b="1" dirty="0"/>
              <a:t>narratives, etc</a:t>
            </a:r>
            <a:r>
              <a:rPr lang="en-US" dirty="0"/>
              <a:t>.</a:t>
            </a:r>
            <a:r>
              <a:rPr lang="pl-PL" dirty="0"/>
              <a:t> (</a:t>
            </a:r>
            <a:r>
              <a:rPr lang="pl-PL" dirty="0" err="1"/>
              <a:t>Massumi</a:t>
            </a:r>
            <a:r>
              <a:rPr lang="pl-PL" dirty="0"/>
              <a:t>, 2013). </a:t>
            </a:r>
          </a:p>
          <a:p>
            <a:pPr>
              <a:lnSpc>
                <a:spcPct val="150000"/>
              </a:lnSpc>
            </a:pPr>
            <a:r>
              <a:rPr lang="en-US" b="1" dirty="0">
                <a:highlight>
                  <a:srgbClr val="FFFF00"/>
                </a:highlight>
              </a:rPr>
              <a:t>I consider tenderness as a spatial and affective concept</a:t>
            </a:r>
            <a:r>
              <a:rPr lang="pl-PL" b="1" dirty="0">
                <a:highlight>
                  <a:srgbClr val="FFFF00"/>
                </a:highlight>
              </a:rPr>
              <a:t> </a:t>
            </a:r>
            <a:r>
              <a:rPr lang="pl-PL" dirty="0"/>
              <a:t>in the p</a:t>
            </a:r>
            <a:r>
              <a:rPr lang="en-US" dirty="0" err="1"/>
              <a:t>erspectives</a:t>
            </a:r>
            <a:r>
              <a:rPr lang="en-US" dirty="0"/>
              <a:t> of both the spatial and affective turn</a:t>
            </a:r>
            <a:r>
              <a:rPr lang="pl-PL" dirty="0"/>
              <a:t>, </a:t>
            </a:r>
            <a:r>
              <a:rPr lang="pl-PL" dirty="0" err="1"/>
              <a:t>grounded</a:t>
            </a:r>
            <a:r>
              <a:rPr lang="pl-PL" dirty="0"/>
              <a:t> in </a:t>
            </a:r>
            <a:r>
              <a:rPr lang="pl-PL" dirty="0" err="1"/>
              <a:t>new</a:t>
            </a:r>
            <a:r>
              <a:rPr lang="pl-PL" dirty="0"/>
              <a:t> </a:t>
            </a:r>
            <a:r>
              <a:rPr lang="pl-PL" dirty="0" err="1"/>
              <a:t>readings</a:t>
            </a:r>
            <a:r>
              <a:rPr lang="pl-PL" dirty="0"/>
              <a:t>, for </a:t>
            </a:r>
            <a:r>
              <a:rPr lang="pl-PL" dirty="0" err="1"/>
              <a:t>example</a:t>
            </a:r>
            <a:r>
              <a:rPr lang="pl-PL" dirty="0"/>
              <a:t>:</a:t>
            </a:r>
          </a:p>
          <a:p>
            <a:pPr marL="457200" indent="-457200" algn="ctr">
              <a:lnSpc>
                <a:spcPct val="150000"/>
              </a:lnSpc>
              <a:buFont typeface="Arial" panose="020B0604020202020204" pitchFamily="34" charset="0"/>
              <a:buChar char="•"/>
            </a:pPr>
            <a:r>
              <a:rPr lang="en-US" b="1" i="1" dirty="0">
                <a:solidFill>
                  <a:srgbClr val="0070C0"/>
                </a:solidFill>
              </a:rPr>
              <a:t>I live by going out into the world, not by </a:t>
            </a:r>
            <a:r>
              <a:rPr lang="pl-PL" b="1" i="1" dirty="0">
                <a:solidFill>
                  <a:srgbClr val="0070C0"/>
                </a:solidFill>
              </a:rPr>
              <a:t>„</a:t>
            </a:r>
            <a:r>
              <a:rPr lang="en-US" b="1" i="1" dirty="0">
                <a:solidFill>
                  <a:srgbClr val="0070C0"/>
                </a:solidFill>
              </a:rPr>
              <a:t>being</a:t>
            </a:r>
            <a:r>
              <a:rPr lang="pl-PL" b="1" i="1" dirty="0">
                <a:solidFill>
                  <a:srgbClr val="0070C0"/>
                </a:solidFill>
              </a:rPr>
              <a:t>”</a:t>
            </a:r>
            <a:r>
              <a:rPr lang="en-US" b="1" i="1" dirty="0">
                <a:solidFill>
                  <a:srgbClr val="0070C0"/>
                </a:solidFill>
              </a:rPr>
              <a:t> in it </a:t>
            </a:r>
            <a:r>
              <a:rPr lang="en-US" b="1" dirty="0">
                <a:solidFill>
                  <a:srgbClr val="0070C0"/>
                </a:solidFill>
              </a:rPr>
              <a:t>(</a:t>
            </a:r>
            <a:r>
              <a:rPr lang="en-US" b="1" dirty="0" err="1">
                <a:solidFill>
                  <a:srgbClr val="0070C0"/>
                </a:solidFill>
              </a:rPr>
              <a:t>Biesta</a:t>
            </a:r>
            <a:r>
              <a:rPr lang="en-US" b="1" dirty="0">
                <a:solidFill>
                  <a:srgbClr val="0070C0"/>
                </a:solidFill>
              </a:rPr>
              <a:t>)</a:t>
            </a:r>
            <a:r>
              <a:rPr lang="pl-PL" b="1" dirty="0">
                <a:solidFill>
                  <a:srgbClr val="0070C0"/>
                </a:solidFill>
              </a:rPr>
              <a:t>; </a:t>
            </a:r>
          </a:p>
          <a:p>
            <a:pPr marL="457200" indent="-457200" algn="ctr">
              <a:lnSpc>
                <a:spcPct val="150000"/>
              </a:lnSpc>
              <a:buFont typeface="Arial" panose="020B0604020202020204" pitchFamily="34" charset="0"/>
              <a:buChar char="•"/>
            </a:pPr>
            <a:r>
              <a:rPr lang="pl-PL" b="1" i="1" dirty="0">
                <a:solidFill>
                  <a:srgbClr val="0070C0"/>
                </a:solidFill>
              </a:rPr>
              <a:t>I live by </a:t>
            </a:r>
            <a:r>
              <a:rPr lang="pl-PL" b="1" i="1" dirty="0" err="1">
                <a:solidFill>
                  <a:srgbClr val="0070C0"/>
                </a:solidFill>
              </a:rPr>
              <a:t>living</a:t>
            </a:r>
            <a:r>
              <a:rPr lang="pl-PL" b="1" i="1" dirty="0">
                <a:solidFill>
                  <a:srgbClr val="0070C0"/>
                </a:solidFill>
              </a:rPr>
              <a:t>, not by „</a:t>
            </a:r>
            <a:r>
              <a:rPr lang="pl-PL" b="1" i="1" dirty="0" err="1">
                <a:solidFill>
                  <a:srgbClr val="0070C0"/>
                </a:solidFill>
              </a:rPr>
              <a:t>being</a:t>
            </a:r>
            <a:r>
              <a:rPr lang="pl-PL" b="1" i="1" dirty="0">
                <a:solidFill>
                  <a:srgbClr val="0070C0"/>
                </a:solidFill>
              </a:rPr>
              <a:t>” (</a:t>
            </a:r>
            <a:r>
              <a:rPr lang="pl-PL" b="1" dirty="0" err="1">
                <a:solidFill>
                  <a:srgbClr val="0070C0"/>
                </a:solidFill>
              </a:rPr>
              <a:t>Jullien</a:t>
            </a:r>
            <a:r>
              <a:rPr lang="pl-PL" b="1" dirty="0">
                <a:solidFill>
                  <a:srgbClr val="0070C0"/>
                </a:solidFill>
              </a:rPr>
              <a:t>)</a:t>
            </a:r>
          </a:p>
          <a:p>
            <a:pPr marL="457200" indent="-457200">
              <a:lnSpc>
                <a:spcPct val="150000"/>
              </a:lnSpc>
              <a:buFont typeface="Arial" panose="020B0604020202020204" pitchFamily="34" charset="0"/>
              <a:buChar char="•"/>
            </a:pPr>
            <a:endParaRPr lang="pl-PL" b="1" dirty="0">
              <a:solidFill>
                <a:srgbClr val="0070C0"/>
              </a:solidFill>
            </a:endParaRPr>
          </a:p>
          <a:p>
            <a:pPr>
              <a:lnSpc>
                <a:spcPct val="150000"/>
              </a:lnSpc>
            </a:pPr>
            <a:endParaRPr lang="pl-PL" dirty="0"/>
          </a:p>
        </p:txBody>
      </p:sp>
    </p:spTree>
    <p:extLst>
      <p:ext uri="{BB962C8B-B14F-4D97-AF65-F5344CB8AC3E}">
        <p14:creationId xmlns:p14="http://schemas.microsoft.com/office/powerpoint/2010/main" val="2124652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19402" y="685801"/>
            <a:ext cx="19259548" cy="1295400"/>
          </a:xfrm>
        </p:spPr>
        <p:txBody>
          <a:bodyPr>
            <a:noAutofit/>
          </a:bodyPr>
          <a:lstStyle/>
          <a:p>
            <a:pPr algn="ctr"/>
            <a:r>
              <a:rPr lang="pl-PL" sz="4400" dirty="0" err="1"/>
              <a:t>Towards</a:t>
            </a:r>
            <a:r>
              <a:rPr lang="pl-PL" sz="4400" dirty="0"/>
              <a:t> </a:t>
            </a:r>
            <a:r>
              <a:rPr lang="pl-PL" sz="4400" dirty="0" err="1"/>
              <a:t>new</a:t>
            </a:r>
            <a:r>
              <a:rPr lang="pl-PL" sz="4400" dirty="0"/>
              <a:t> </a:t>
            </a:r>
            <a:r>
              <a:rPr lang="pl-PL" sz="4400" dirty="0" err="1"/>
              <a:t>relational</a:t>
            </a:r>
            <a:r>
              <a:rPr lang="pl-PL" sz="4400" dirty="0"/>
              <a:t> </a:t>
            </a:r>
            <a:r>
              <a:rPr lang="pl-PL" sz="4400" dirty="0" err="1"/>
              <a:t>ontology</a:t>
            </a:r>
            <a:r>
              <a:rPr lang="pl-PL" sz="4400" dirty="0"/>
              <a:t> </a:t>
            </a:r>
            <a:r>
              <a:rPr lang="pl-PL" sz="4400" dirty="0" err="1"/>
              <a:t>or</a:t>
            </a:r>
            <a:r>
              <a:rPr lang="pl-PL" sz="4400" dirty="0"/>
              <a:t> </a:t>
            </a:r>
            <a:r>
              <a:rPr lang="pl-PL" sz="4400" dirty="0" err="1"/>
              <a:t>how</a:t>
            </a:r>
            <a:r>
              <a:rPr lang="pl-PL" sz="4400" dirty="0"/>
              <a:t> to </a:t>
            </a:r>
            <a:r>
              <a:rPr lang="pl-PL" sz="4400" dirty="0" err="1"/>
              <a:t>retell</a:t>
            </a:r>
            <a:r>
              <a:rPr lang="pl-PL" sz="4400" dirty="0"/>
              <a:t> </a:t>
            </a:r>
            <a:r>
              <a:rPr lang="pl-PL" sz="4400" dirty="0" err="1"/>
              <a:t>being</a:t>
            </a:r>
            <a:r>
              <a:rPr lang="pl-PL" sz="4400" dirty="0"/>
              <a:t>: Olga Tokarczuk </a:t>
            </a:r>
          </a:p>
        </p:txBody>
      </p:sp>
      <p:sp>
        <p:nvSpPr>
          <p:cNvPr id="3" name="Symbol zastępczy tekstu 2"/>
          <p:cNvSpPr>
            <a:spLocks noGrp="1"/>
          </p:cNvSpPr>
          <p:nvPr>
            <p:ph type="body" sz="quarter" idx="15"/>
          </p:nvPr>
        </p:nvSpPr>
        <p:spPr>
          <a:xfrm>
            <a:off x="2804319" y="2419350"/>
            <a:ext cx="18931732" cy="1600200"/>
          </a:xfrm>
        </p:spPr>
        <p:txBody>
          <a:bodyPr>
            <a:normAutofit fontScale="92500"/>
          </a:bodyPr>
          <a:lstStyle/>
          <a:p>
            <a:r>
              <a:rPr lang="en-GB" b="0" dirty="0"/>
              <a:t>In order to tell </a:t>
            </a:r>
            <a:r>
              <a:rPr lang="pl-PL" b="0" dirty="0"/>
              <a:t>„</a:t>
            </a:r>
            <a:r>
              <a:rPr lang="pl-PL" b="0" dirty="0" err="1"/>
              <a:t>being</a:t>
            </a:r>
            <a:r>
              <a:rPr lang="pl-PL" b="0" dirty="0"/>
              <a:t>” </a:t>
            </a:r>
            <a:r>
              <a:rPr lang="en-GB" b="0" dirty="0"/>
              <a:t>in a new way (retell it) and do this with the announced reference to tenderness, I reached for the concept of Olga </a:t>
            </a:r>
            <a:r>
              <a:rPr lang="en-GB" b="0" dirty="0" err="1"/>
              <a:t>Tokarczuk</a:t>
            </a:r>
            <a:r>
              <a:rPr lang="pl-PL" b="0" dirty="0"/>
              <a:t>, </a:t>
            </a:r>
            <a:r>
              <a:rPr lang="pl-PL" b="0" dirty="0" err="1"/>
              <a:t>Polish</a:t>
            </a:r>
            <a:r>
              <a:rPr lang="pl-PL" b="0" dirty="0"/>
              <a:t> </a:t>
            </a:r>
            <a:r>
              <a:rPr lang="pl-PL" b="0" dirty="0" err="1"/>
              <a:t>writer</a:t>
            </a:r>
            <a:r>
              <a:rPr lang="pl-PL" b="0" dirty="0"/>
              <a:t> and Nobel </a:t>
            </a:r>
            <a:r>
              <a:rPr lang="pl-PL" b="0" dirty="0" err="1"/>
              <a:t>Prize</a:t>
            </a:r>
            <a:r>
              <a:rPr lang="pl-PL" b="0" dirty="0"/>
              <a:t> </a:t>
            </a:r>
            <a:r>
              <a:rPr lang="pl-PL" b="0" dirty="0" err="1"/>
              <a:t>winner</a:t>
            </a:r>
            <a:r>
              <a:rPr lang="pl-PL" b="0" dirty="0"/>
              <a:t>, 2018</a:t>
            </a:r>
            <a:r>
              <a:rPr lang="en-GB" b="0" dirty="0"/>
              <a:t>.</a:t>
            </a:r>
            <a:endParaRPr lang="pl-PL" b="0" dirty="0"/>
          </a:p>
        </p:txBody>
      </p:sp>
      <p:sp>
        <p:nvSpPr>
          <p:cNvPr id="4" name="Symbol zastępczy tekstu 3"/>
          <p:cNvSpPr>
            <a:spLocks noGrp="1"/>
          </p:cNvSpPr>
          <p:nvPr>
            <p:ph type="body" sz="quarter" idx="17"/>
          </p:nvPr>
        </p:nvSpPr>
        <p:spPr>
          <a:xfrm>
            <a:off x="2819399" y="4743450"/>
            <a:ext cx="18116551" cy="7284427"/>
          </a:xfrm>
        </p:spPr>
        <p:txBody>
          <a:bodyPr/>
          <a:lstStyle/>
          <a:p>
            <a:r>
              <a:rPr lang="en-GB" dirty="0"/>
              <a:t>Based on a kind of </a:t>
            </a:r>
            <a:r>
              <a:rPr lang="en-GB" dirty="0" err="1"/>
              <a:t>autoethnography</a:t>
            </a:r>
            <a:r>
              <a:rPr lang="en-GB" dirty="0"/>
              <a:t> regarding her own writing, </a:t>
            </a:r>
            <a:r>
              <a:rPr lang="en-GB" dirty="0" err="1"/>
              <a:t>Tokarczuk</a:t>
            </a:r>
            <a:r>
              <a:rPr lang="en-GB" dirty="0"/>
              <a:t> proposed the </a:t>
            </a:r>
            <a:r>
              <a:rPr lang="en-GB" b="1" dirty="0">
                <a:solidFill>
                  <a:srgbClr val="0070C0"/>
                </a:solidFill>
                <a:highlight>
                  <a:srgbClr val="FFFF00"/>
                </a:highlight>
              </a:rPr>
              <a:t>“psychology of the narrator” </a:t>
            </a:r>
            <a:r>
              <a:rPr lang="en-GB" dirty="0"/>
              <a:t>– a fascinating theory that goes beyond the framework of studies on literary work (2020: 147-179). Engaging the concept of “</a:t>
            </a:r>
            <a:r>
              <a:rPr lang="en-GB" dirty="0" err="1"/>
              <a:t>cimcum</a:t>
            </a:r>
            <a:r>
              <a:rPr lang="en-GB" dirty="0"/>
              <a:t>” from the Jewish mystical tradition, </a:t>
            </a:r>
            <a:r>
              <a:rPr lang="en-GB" b="1" dirty="0" err="1"/>
              <a:t>Tokarczuk</a:t>
            </a:r>
            <a:r>
              <a:rPr lang="en-GB" b="1" dirty="0"/>
              <a:t> generally presents the narrator as one who withdraws to make room for infinite potentiality</a:t>
            </a:r>
            <a:r>
              <a:rPr lang="en-GB" dirty="0"/>
              <a:t>:</a:t>
            </a:r>
            <a:endParaRPr lang="pl-PL" dirty="0"/>
          </a:p>
          <a:p>
            <a:r>
              <a:rPr lang="en-GB" i="1" dirty="0"/>
              <a:t>Psychologically speaking, bringing a narrator into life is a process of withdrawal, shrinking - the idea is to make room and leave space for the world that must be created in order to be told </a:t>
            </a:r>
            <a:r>
              <a:rPr lang="en-GB" dirty="0"/>
              <a:t>(</a:t>
            </a:r>
            <a:r>
              <a:rPr lang="en-GB" dirty="0" err="1"/>
              <a:t>Tokarczuk</a:t>
            </a:r>
            <a:r>
              <a:rPr lang="en-GB" dirty="0"/>
              <a:t> 2020: 166).</a:t>
            </a:r>
            <a:endParaRPr lang="pl-PL" dirty="0"/>
          </a:p>
          <a:p>
            <a:r>
              <a:rPr lang="pl-PL" dirty="0">
                <a:solidFill>
                  <a:srgbClr val="0070C0"/>
                </a:solidFill>
              </a:rPr>
              <a:t>H</a:t>
            </a:r>
            <a:r>
              <a:rPr lang="en-GB" dirty="0" err="1">
                <a:solidFill>
                  <a:srgbClr val="0070C0"/>
                </a:solidFill>
              </a:rPr>
              <a:t>er</a:t>
            </a:r>
            <a:r>
              <a:rPr lang="en-GB" dirty="0">
                <a:solidFill>
                  <a:srgbClr val="0070C0"/>
                </a:solidFill>
              </a:rPr>
              <a:t> narrator's psychology is </a:t>
            </a:r>
            <a:r>
              <a:rPr lang="en-GB" b="1" dirty="0">
                <a:solidFill>
                  <a:srgbClr val="0070C0"/>
                </a:solidFill>
              </a:rPr>
              <a:t>a socio-cultural theory, </a:t>
            </a:r>
            <a:r>
              <a:rPr lang="en-GB" b="1" dirty="0">
                <a:solidFill>
                  <a:srgbClr val="C00000"/>
                </a:solidFill>
              </a:rPr>
              <a:t>responsive to the crisis time </a:t>
            </a:r>
            <a:r>
              <a:rPr lang="en-GB" b="1" dirty="0">
                <a:solidFill>
                  <a:srgbClr val="0070C0"/>
                </a:solidFill>
              </a:rPr>
              <a:t>in which it was created</a:t>
            </a:r>
            <a:r>
              <a:rPr lang="pl-PL" b="1" dirty="0">
                <a:solidFill>
                  <a:srgbClr val="0070C0"/>
                </a:solidFill>
              </a:rPr>
              <a:t> </a:t>
            </a:r>
            <a:r>
              <a:rPr lang="pl-PL" b="1" i="1" dirty="0">
                <a:solidFill>
                  <a:srgbClr val="0070C0"/>
                </a:solidFill>
              </a:rPr>
              <a:t>(</a:t>
            </a:r>
            <a:r>
              <a:rPr lang="pl-PL" b="1" i="1" dirty="0" err="1">
                <a:solidFill>
                  <a:srgbClr val="0070C0"/>
                </a:solidFill>
              </a:rPr>
              <a:t>smth</a:t>
            </a:r>
            <a:r>
              <a:rPr lang="pl-PL" b="1" i="1" dirty="0">
                <a:solidFill>
                  <a:srgbClr val="0070C0"/>
                </a:solidFill>
              </a:rPr>
              <a:t> </a:t>
            </a:r>
            <a:r>
              <a:rPr lang="pl-PL" b="1" i="1" dirty="0" err="1">
                <a:solidFill>
                  <a:srgbClr val="0070C0"/>
                </a:solidFill>
              </a:rPr>
              <a:t>is</a:t>
            </a:r>
            <a:r>
              <a:rPr lang="pl-PL" b="1" i="1" dirty="0">
                <a:solidFill>
                  <a:srgbClr val="0070C0"/>
                </a:solidFill>
              </a:rPr>
              <a:t> </a:t>
            </a:r>
            <a:r>
              <a:rPr lang="pl-PL" b="1" i="1" dirty="0" err="1">
                <a:solidFill>
                  <a:srgbClr val="0070C0"/>
                </a:solidFill>
              </a:rPr>
              <a:t>wrong</a:t>
            </a:r>
            <a:r>
              <a:rPr lang="pl-PL" b="1" i="1" dirty="0">
                <a:solidFill>
                  <a:srgbClr val="0070C0"/>
                </a:solidFill>
              </a:rPr>
              <a:t> with </a:t>
            </a:r>
            <a:r>
              <a:rPr lang="pl-PL" b="1" i="1" dirty="0" err="1">
                <a:solidFill>
                  <a:srgbClr val="0070C0"/>
                </a:solidFill>
              </a:rPr>
              <a:t>this</a:t>
            </a:r>
            <a:r>
              <a:rPr lang="pl-PL" b="1" i="1" dirty="0">
                <a:solidFill>
                  <a:srgbClr val="0070C0"/>
                </a:solidFill>
              </a:rPr>
              <a:t> </a:t>
            </a:r>
            <a:r>
              <a:rPr lang="pl-PL" b="1" i="1" dirty="0" err="1">
                <a:solidFill>
                  <a:srgbClr val="0070C0"/>
                </a:solidFill>
              </a:rPr>
              <a:t>world</a:t>
            </a:r>
            <a:r>
              <a:rPr lang="pl-PL" b="1" i="1" dirty="0">
                <a:solidFill>
                  <a:srgbClr val="0070C0"/>
                </a:solidFill>
              </a:rPr>
              <a:t>)</a:t>
            </a:r>
            <a:r>
              <a:rPr lang="en-GB" dirty="0">
                <a:solidFill>
                  <a:srgbClr val="0070C0"/>
                </a:solidFill>
              </a:rPr>
              <a:t>.</a:t>
            </a:r>
            <a:r>
              <a:rPr lang="pl-PL" dirty="0">
                <a:solidFill>
                  <a:srgbClr val="0070C0"/>
                </a:solidFill>
              </a:rPr>
              <a:t> </a:t>
            </a:r>
            <a:r>
              <a:rPr lang="en-US" dirty="0">
                <a:solidFill>
                  <a:srgbClr val="0070C0"/>
                </a:solidFill>
              </a:rPr>
              <a:t>Nobel Prize winner proposes </a:t>
            </a:r>
            <a:r>
              <a:rPr lang="en-US" b="1" dirty="0">
                <a:solidFill>
                  <a:srgbClr val="C00000"/>
                </a:solidFill>
              </a:rPr>
              <a:t>the practice of fourth-person narrative as a way to achieve a "better world" and overcome the crisis</a:t>
            </a:r>
            <a:r>
              <a:rPr lang="en-GB" b="1" dirty="0">
                <a:solidFill>
                  <a:srgbClr val="0070C0"/>
                </a:solidFill>
              </a:rPr>
              <a:t>.</a:t>
            </a:r>
            <a:endParaRPr lang="pl-PL" b="1" dirty="0">
              <a:solidFill>
                <a:srgbClr val="0070C0"/>
              </a:solidFill>
            </a:endParaRPr>
          </a:p>
        </p:txBody>
      </p:sp>
    </p:spTree>
    <p:extLst>
      <p:ext uri="{BB962C8B-B14F-4D97-AF65-F5344CB8AC3E}">
        <p14:creationId xmlns:p14="http://schemas.microsoft.com/office/powerpoint/2010/main" val="2681227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819402" y="1187449"/>
            <a:ext cx="18173698" cy="1913560"/>
          </a:xfrm>
        </p:spPr>
        <p:txBody>
          <a:bodyPr/>
          <a:lstStyle/>
          <a:p>
            <a:pPr algn="ctr"/>
            <a:r>
              <a:rPr lang="en-GB" dirty="0"/>
              <a:t>The fourth-person narrator</a:t>
            </a:r>
            <a:r>
              <a:rPr lang="pl-PL" dirty="0"/>
              <a:t> = a tender narrator</a:t>
            </a:r>
          </a:p>
        </p:txBody>
      </p:sp>
      <p:sp>
        <p:nvSpPr>
          <p:cNvPr id="3" name="Symbol zastępczy tekstu 2"/>
          <p:cNvSpPr>
            <a:spLocks noGrp="1"/>
          </p:cNvSpPr>
          <p:nvPr>
            <p:ph type="body" sz="quarter" idx="15"/>
          </p:nvPr>
        </p:nvSpPr>
        <p:spPr>
          <a:xfrm>
            <a:off x="2804319" y="2324100"/>
            <a:ext cx="18732500" cy="2095500"/>
          </a:xfrm>
        </p:spPr>
        <p:txBody>
          <a:bodyPr>
            <a:normAutofit/>
          </a:bodyPr>
          <a:lstStyle/>
          <a:p>
            <a:r>
              <a:rPr lang="en-GB" dirty="0">
                <a:highlight>
                  <a:srgbClr val="FFFF00"/>
                </a:highlight>
              </a:rPr>
              <a:t>The fourth-person narrator can be an approach according to which she steps back and gives space, "shrinks himself", let the air out of himself</a:t>
            </a:r>
            <a:r>
              <a:rPr lang="pl-PL" dirty="0">
                <a:highlight>
                  <a:srgbClr val="FFFF00"/>
                </a:highlight>
              </a:rPr>
              <a:t> </a:t>
            </a:r>
            <a:r>
              <a:rPr lang="pl-PL" b="0" dirty="0"/>
              <a:t>(</a:t>
            </a:r>
            <a:r>
              <a:rPr lang="en-GB" b="0" dirty="0"/>
              <a:t>which in a culture where "packing the ego" has become a great value, can be very difficult</a:t>
            </a:r>
            <a:r>
              <a:rPr lang="pl-PL" b="0" dirty="0"/>
              <a:t>)</a:t>
            </a:r>
            <a:r>
              <a:rPr lang="en-GB" b="0" dirty="0"/>
              <a:t> (</a:t>
            </a:r>
            <a:r>
              <a:rPr lang="en-GB" b="0" dirty="0" err="1"/>
              <a:t>Tokarczuk</a:t>
            </a:r>
            <a:r>
              <a:rPr lang="en-GB" b="0" dirty="0"/>
              <a:t> 2020: 167).</a:t>
            </a:r>
            <a:endParaRPr lang="pl-PL" b="0" dirty="0"/>
          </a:p>
        </p:txBody>
      </p:sp>
      <p:sp>
        <p:nvSpPr>
          <p:cNvPr id="4" name="Symbol zastępczy tekstu 3"/>
          <p:cNvSpPr>
            <a:spLocks noGrp="1"/>
          </p:cNvSpPr>
          <p:nvPr>
            <p:ph type="body" sz="quarter" idx="17"/>
          </p:nvPr>
        </p:nvSpPr>
        <p:spPr>
          <a:xfrm>
            <a:off x="2819399" y="4857751"/>
            <a:ext cx="19221451" cy="7170126"/>
          </a:xfrm>
        </p:spPr>
        <p:txBody>
          <a:bodyPr>
            <a:normAutofit lnSpcReduction="10000"/>
          </a:bodyPr>
          <a:lstStyle/>
          <a:p>
            <a:r>
              <a:rPr lang="en-GB" dirty="0"/>
              <a:t>The </a:t>
            </a:r>
            <a:r>
              <a:rPr lang="en-GB" i="1" dirty="0"/>
              <a:t>sine qua non </a:t>
            </a:r>
            <a:r>
              <a:rPr lang="en-GB" dirty="0"/>
              <a:t>condition for this withdrawal is to </a:t>
            </a:r>
            <a:r>
              <a:rPr lang="en-GB" b="1" dirty="0">
                <a:solidFill>
                  <a:srgbClr val="C00000"/>
                </a:solidFill>
              </a:rPr>
              <a:t>"see everything</a:t>
            </a:r>
            <a:r>
              <a:rPr lang="en-GB" dirty="0">
                <a:solidFill>
                  <a:srgbClr val="C00000"/>
                </a:solidFill>
              </a:rPr>
              <a:t>" </a:t>
            </a:r>
            <a:r>
              <a:rPr lang="en-GB" dirty="0"/>
              <a:t>carefully, </a:t>
            </a:r>
            <a:r>
              <a:rPr lang="en-GB" dirty="0">
                <a:solidFill>
                  <a:srgbClr val="C00000"/>
                </a:solidFill>
              </a:rPr>
              <a:t>to keep “perspective from where everything can be seen” </a:t>
            </a:r>
            <a:r>
              <a:rPr lang="en-GB" dirty="0"/>
              <a:t>(</a:t>
            </a:r>
            <a:r>
              <a:rPr lang="en-GB" dirty="0" err="1"/>
              <a:t>Tokarczuk</a:t>
            </a:r>
            <a:r>
              <a:rPr lang="en-GB" dirty="0"/>
              <a:t> 2019, part 6).</a:t>
            </a:r>
            <a:endParaRPr lang="pl-PL" dirty="0"/>
          </a:p>
          <a:p>
            <a:r>
              <a:rPr lang="en-GB" b="1" dirty="0">
                <a:solidFill>
                  <a:srgbClr val="0070C0"/>
                </a:solidFill>
              </a:rPr>
              <a:t>Seeing everything means recognizing the ultimate fact that all things that exist are mutually connected into a single whole, even if the connections between them are not yet known to us. </a:t>
            </a:r>
            <a:endParaRPr lang="pl-PL" b="1" dirty="0">
              <a:solidFill>
                <a:srgbClr val="0070C0"/>
              </a:solidFill>
            </a:endParaRPr>
          </a:p>
          <a:p>
            <a:r>
              <a:rPr lang="en-GB" i="1" dirty="0">
                <a:solidFill>
                  <a:srgbClr val="0070C0"/>
                </a:solidFill>
              </a:rPr>
              <a:t>Seeing everything also means a completely different kind of responsibility for the world, because it becomes obvious that every gesture “here” is connected to a gesture “there,” that a decision taken in one part of the world will have an effect in another part of it, and that differentiating between “mine” and “yours” starts to be debatable </a:t>
            </a:r>
            <a:r>
              <a:rPr lang="en-GB" dirty="0"/>
              <a:t>(</a:t>
            </a:r>
            <a:r>
              <a:rPr lang="en-GB" dirty="0" err="1"/>
              <a:t>Tokarczuk</a:t>
            </a:r>
            <a:r>
              <a:rPr lang="en-GB" dirty="0"/>
              <a:t> 2019: part 6).</a:t>
            </a:r>
            <a:endParaRPr lang="pl-PL" dirty="0"/>
          </a:p>
          <a:p>
            <a:r>
              <a:rPr lang="en-GB" dirty="0">
                <a:highlight>
                  <a:srgbClr val="FFFF00"/>
                </a:highlight>
              </a:rPr>
              <a:t>The fourth-person narrative is therefore learning responsibility for the entire common world; an education towards the practice of "seeing everything" and a lesson in being responsible for "everything". </a:t>
            </a:r>
            <a:endParaRPr lang="pl-PL" dirty="0">
              <a:highlight>
                <a:srgbClr val="FFFF00"/>
              </a:highlight>
            </a:endParaRPr>
          </a:p>
          <a:p>
            <a:r>
              <a:rPr lang="en-GB" dirty="0">
                <a:solidFill>
                  <a:srgbClr val="0070C0"/>
                </a:solidFill>
                <a:highlight>
                  <a:srgbClr val="FFFF00"/>
                </a:highlight>
              </a:rPr>
              <a:t>Such a narrative is extremely demanding, but possible when the narrator is </a:t>
            </a:r>
            <a:r>
              <a:rPr lang="pl-PL" dirty="0">
                <a:solidFill>
                  <a:srgbClr val="0070C0"/>
                </a:solidFill>
                <a:highlight>
                  <a:srgbClr val="FFFF00"/>
                </a:highlight>
              </a:rPr>
              <a:t>tender</a:t>
            </a:r>
            <a:r>
              <a:rPr lang="en-GB" dirty="0">
                <a:solidFill>
                  <a:srgbClr val="0070C0"/>
                </a:solidFill>
                <a:highlight>
                  <a:srgbClr val="FFFF00"/>
                </a:highlight>
              </a:rPr>
              <a:t> to this "everything seen"; when s</a:t>
            </a:r>
            <a:r>
              <a:rPr lang="pl-PL" dirty="0">
                <a:solidFill>
                  <a:srgbClr val="0070C0"/>
                </a:solidFill>
                <a:highlight>
                  <a:srgbClr val="FFFF00"/>
                </a:highlight>
              </a:rPr>
              <a:t>/</a:t>
            </a:r>
            <a:r>
              <a:rPr lang="en-GB" dirty="0">
                <a:solidFill>
                  <a:srgbClr val="0070C0"/>
                </a:solidFill>
                <a:highlight>
                  <a:srgbClr val="FFFF00"/>
                </a:highlight>
              </a:rPr>
              <a:t>he is </a:t>
            </a:r>
            <a:r>
              <a:rPr lang="en-GB" b="1" dirty="0">
                <a:solidFill>
                  <a:srgbClr val="0070C0"/>
                </a:solidFill>
                <a:highlight>
                  <a:srgbClr val="FFFF00"/>
                </a:highlight>
              </a:rPr>
              <a:t>a tender narrator</a:t>
            </a:r>
            <a:r>
              <a:rPr lang="en-GB" dirty="0">
                <a:highlight>
                  <a:srgbClr val="FFFF00"/>
                </a:highlight>
              </a:rPr>
              <a:t>.</a:t>
            </a:r>
            <a:endParaRPr lang="pl-PL" dirty="0">
              <a:highlight>
                <a:srgbClr val="FFFF00"/>
              </a:highlight>
            </a:endParaRPr>
          </a:p>
          <a:p>
            <a:endParaRPr lang="pl-PL" dirty="0"/>
          </a:p>
        </p:txBody>
      </p:sp>
    </p:spTree>
    <p:extLst>
      <p:ext uri="{BB962C8B-B14F-4D97-AF65-F5344CB8AC3E}">
        <p14:creationId xmlns:p14="http://schemas.microsoft.com/office/powerpoint/2010/main" val="350830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D8BE4C-E6B1-CD8B-8A22-BCE023DA7531}"/>
              </a:ext>
            </a:extLst>
          </p:cNvPr>
          <p:cNvSpPr>
            <a:spLocks noGrp="1"/>
          </p:cNvSpPr>
          <p:nvPr>
            <p:ph type="title"/>
          </p:nvPr>
        </p:nvSpPr>
        <p:spPr>
          <a:xfrm>
            <a:off x="2076450" y="1147863"/>
            <a:ext cx="14460571" cy="5238851"/>
          </a:xfrm>
        </p:spPr>
        <p:txBody>
          <a:bodyPr>
            <a:normAutofit fontScale="90000"/>
          </a:bodyPr>
          <a:lstStyle/>
          <a:p>
            <a:r>
              <a:rPr lang="en-GB" sz="4400" dirty="0"/>
              <a:t>TENDER NARRATOR</a:t>
            </a:r>
            <a:r>
              <a:rPr lang="pl-PL" sz="4400" dirty="0"/>
              <a:t>:</a:t>
            </a:r>
            <a:r>
              <a:rPr lang="en-GB" sz="4400" dirty="0"/>
              <a:t> A SENSITIVE RADAR</a:t>
            </a:r>
            <a:br>
              <a:rPr lang="pl-PL" sz="4400" dirty="0"/>
            </a:br>
            <a:br>
              <a:rPr lang="pl-PL" sz="4400" b="0" i="1" dirty="0">
                <a:effectLst/>
                <a:latin typeface="Times New Roman" panose="02020603050405020304" pitchFamily="18" charset="0"/>
                <a:ea typeface="Calibri" panose="020F0502020204030204" pitchFamily="34" charset="0"/>
              </a:rPr>
            </a:br>
            <a:br>
              <a:rPr lang="pl-PL" sz="4400" b="0" i="1" dirty="0">
                <a:effectLst/>
                <a:latin typeface="Times New Roman" panose="02020603050405020304" pitchFamily="18" charset="0"/>
                <a:ea typeface="Calibri" panose="020F0502020204030204" pitchFamily="34" charset="0"/>
              </a:rPr>
            </a:br>
            <a:r>
              <a:rPr lang="en-GB" sz="4400" b="0" i="1" dirty="0">
                <a:effectLst/>
                <a:latin typeface="Times New Roman" panose="02020603050405020304" pitchFamily="18" charset="0"/>
                <a:ea typeface="Calibri" panose="020F0502020204030204" pitchFamily="34" charset="0"/>
              </a:rPr>
              <a:t>When as a little girl I would look at that picture, I would feel sure that my mom had been looking for me when she turned the dial on our radio. </a:t>
            </a:r>
            <a:br>
              <a:rPr lang="pl-PL" sz="4400" b="0" i="1" dirty="0">
                <a:effectLst/>
                <a:latin typeface="Times New Roman" panose="02020603050405020304" pitchFamily="18" charset="0"/>
                <a:ea typeface="Calibri" panose="020F0502020204030204" pitchFamily="34" charset="0"/>
              </a:rPr>
            </a:br>
            <a:r>
              <a:rPr lang="en-GB" sz="4400" b="0" i="1" dirty="0">
                <a:effectLst/>
                <a:latin typeface="Times New Roman" panose="02020603050405020304" pitchFamily="18" charset="0"/>
                <a:ea typeface="Calibri" panose="020F0502020204030204" pitchFamily="34" charset="0"/>
              </a:rPr>
              <a:t>Like a sensitive radar, she penetrated the infinite realms of the cosmos, trying to find out when I would arrive, and from where</a:t>
            </a:r>
            <a:r>
              <a:rPr lang="pl-PL" sz="4400" b="0" i="1" dirty="0">
                <a:effectLst/>
                <a:latin typeface="Times New Roman" panose="02020603050405020304" pitchFamily="18" charset="0"/>
                <a:ea typeface="Calibri" panose="020F0502020204030204" pitchFamily="34" charset="0"/>
              </a:rPr>
              <a:t> </a:t>
            </a:r>
            <a:r>
              <a:rPr lang="pl-PL" sz="4400" b="0" dirty="0">
                <a:effectLst/>
                <a:latin typeface="Times New Roman" panose="02020603050405020304" pitchFamily="18" charset="0"/>
                <a:ea typeface="Calibri" panose="020F0502020204030204" pitchFamily="34" charset="0"/>
              </a:rPr>
              <a:t>(…)</a:t>
            </a:r>
            <a:r>
              <a:rPr lang="en-GB" sz="4400" b="0" dirty="0">
                <a:effectLst/>
                <a:latin typeface="Times New Roman" panose="02020603050405020304" pitchFamily="18" charset="0"/>
                <a:ea typeface="Calibri" panose="020F0502020204030204" pitchFamily="34" charset="0"/>
              </a:rPr>
              <a:t> </a:t>
            </a:r>
            <a:br>
              <a:rPr lang="pl-PL" sz="4800" b="0" dirty="0">
                <a:effectLst/>
                <a:latin typeface="Times New Roman" panose="02020603050405020304" pitchFamily="18" charset="0"/>
                <a:ea typeface="Calibri" panose="020F0502020204030204" pitchFamily="34" charset="0"/>
              </a:rPr>
            </a:br>
            <a:endParaRPr lang="pl-PL" b="0" dirty="0"/>
          </a:p>
        </p:txBody>
      </p:sp>
      <p:sp>
        <p:nvSpPr>
          <p:cNvPr id="3" name="Symbol zastępczy tekstu 2">
            <a:extLst>
              <a:ext uri="{FF2B5EF4-FFF2-40B4-BE49-F238E27FC236}">
                <a16:creationId xmlns:a16="http://schemas.microsoft.com/office/drawing/2014/main" id="{D0D27EF7-11D5-C71D-B053-DCE30B1C413A}"/>
              </a:ext>
            </a:extLst>
          </p:cNvPr>
          <p:cNvSpPr>
            <a:spLocks noGrp="1"/>
          </p:cNvSpPr>
          <p:nvPr>
            <p:ph type="body" sz="quarter" idx="15"/>
          </p:nvPr>
        </p:nvSpPr>
        <p:spPr>
          <a:xfrm>
            <a:off x="951216" y="6591300"/>
            <a:ext cx="16227831" cy="1981200"/>
          </a:xfrm>
        </p:spPr>
        <p:txBody>
          <a:bodyPr>
            <a:normAutofit/>
          </a:bodyPr>
          <a:lstStyle/>
          <a:p>
            <a:r>
              <a:rPr lang="en-GB" sz="3600" b="0" dirty="0">
                <a:effectLst/>
                <a:latin typeface="Times New Roman" panose="02020603050405020304" pitchFamily="18" charset="0"/>
                <a:ea typeface="Calibri" panose="020F0502020204030204" pitchFamily="34" charset="0"/>
              </a:rPr>
              <a:t>– Tokarczuk began, and then added that thanks to her mother’s tender practice, </a:t>
            </a:r>
            <a:endParaRPr lang="pl-PL" sz="3600" b="0" dirty="0">
              <a:effectLst/>
              <a:latin typeface="Times New Roman" panose="02020603050405020304" pitchFamily="18" charset="0"/>
              <a:ea typeface="Calibri" panose="020F0502020204030204" pitchFamily="34" charset="0"/>
            </a:endParaRPr>
          </a:p>
          <a:p>
            <a:r>
              <a:rPr lang="pl-PL" b="0" dirty="0">
                <a:latin typeface="Times New Roman" panose="02020603050405020304" pitchFamily="18" charset="0"/>
                <a:ea typeface="Calibri" panose="020F0502020204030204" pitchFamily="34" charset="0"/>
              </a:rPr>
              <a:t>s</a:t>
            </a:r>
            <a:r>
              <a:rPr lang="en-GB" sz="3600" b="0" dirty="0">
                <a:effectLst/>
                <a:latin typeface="Times New Roman" panose="02020603050405020304" pitchFamily="18" charset="0"/>
                <a:ea typeface="Calibri" panose="020F0502020204030204" pitchFamily="34" charset="0"/>
              </a:rPr>
              <a:t>he</a:t>
            </a:r>
            <a:r>
              <a:rPr lang="pl-PL" sz="3600" b="0" dirty="0">
                <a:effectLst/>
                <a:latin typeface="Times New Roman" panose="02020603050405020304" pitchFamily="18" charset="0"/>
                <a:ea typeface="Calibri" panose="020F0502020204030204" pitchFamily="34" charset="0"/>
              </a:rPr>
              <a:t>..</a:t>
            </a:r>
          </a:p>
          <a:p>
            <a:endParaRPr lang="pl-PL" b="0" dirty="0"/>
          </a:p>
        </p:txBody>
      </p:sp>
      <p:sp>
        <p:nvSpPr>
          <p:cNvPr id="4" name="Symbol zastępczy tekstu 3">
            <a:extLst>
              <a:ext uri="{FF2B5EF4-FFF2-40B4-BE49-F238E27FC236}">
                <a16:creationId xmlns:a16="http://schemas.microsoft.com/office/drawing/2014/main" id="{FDDB0F2D-8375-96AE-E32A-2B93DD09C380}"/>
              </a:ext>
            </a:extLst>
          </p:cNvPr>
          <p:cNvSpPr>
            <a:spLocks noGrp="1"/>
          </p:cNvSpPr>
          <p:nvPr>
            <p:ph type="body" sz="quarter" idx="17"/>
          </p:nvPr>
        </p:nvSpPr>
        <p:spPr>
          <a:xfrm>
            <a:off x="951217" y="8362950"/>
            <a:ext cx="15974912" cy="5002854"/>
          </a:xfrm>
        </p:spPr>
        <p:txBody>
          <a:bodyPr>
            <a:normAutofit/>
          </a:bodyPr>
          <a:lstStyle/>
          <a:p>
            <a:r>
              <a:rPr lang="pl-PL" sz="4000" i="1" dirty="0">
                <a:solidFill>
                  <a:schemeClr val="tx2"/>
                </a:solidFill>
                <a:effectLst/>
                <a:latin typeface="Times New Roman" panose="02020603050405020304" pitchFamily="18" charset="0"/>
                <a:ea typeface="Calibri" panose="020F0502020204030204" pitchFamily="34" charset="0"/>
              </a:rPr>
              <a:t>I u</a:t>
            </a:r>
            <a:r>
              <a:rPr lang="en-GB" sz="4000" i="1" dirty="0" err="1">
                <a:solidFill>
                  <a:schemeClr val="tx2"/>
                </a:solidFill>
                <a:effectLst/>
                <a:latin typeface="Times New Roman" panose="02020603050405020304" pitchFamily="18" charset="0"/>
                <a:ea typeface="Calibri" panose="020F0502020204030204" pitchFamily="34" charset="0"/>
              </a:rPr>
              <a:t>nderstood</a:t>
            </a:r>
            <a:r>
              <a:rPr lang="en-GB" sz="4000" i="1" dirty="0">
                <a:solidFill>
                  <a:schemeClr val="tx2"/>
                </a:solidFill>
                <a:effectLst/>
                <a:latin typeface="Times New Roman" panose="02020603050405020304" pitchFamily="18" charset="0"/>
                <a:ea typeface="Calibri" panose="020F0502020204030204" pitchFamily="34" charset="0"/>
              </a:rPr>
              <a:t> then that there was more to me than I had ever imagined before. </a:t>
            </a:r>
            <a:endParaRPr lang="pl-PL" sz="4000" i="1" dirty="0">
              <a:solidFill>
                <a:schemeClr val="tx2"/>
              </a:solidFill>
              <a:effectLst/>
              <a:latin typeface="Times New Roman" panose="02020603050405020304" pitchFamily="18" charset="0"/>
              <a:ea typeface="Calibri" panose="020F0502020204030204" pitchFamily="34" charset="0"/>
            </a:endParaRPr>
          </a:p>
          <a:p>
            <a:r>
              <a:rPr lang="en-GB" sz="4000" i="1" dirty="0">
                <a:solidFill>
                  <a:schemeClr val="tx2"/>
                </a:solidFill>
                <a:effectLst/>
                <a:latin typeface="Times New Roman" panose="02020603050405020304" pitchFamily="18" charset="0"/>
                <a:ea typeface="Calibri" panose="020F0502020204030204" pitchFamily="34" charset="0"/>
              </a:rPr>
              <a:t>And that even if I were to say, “I’m lost,” then I’d still be starting out with the words “I am”—the most important and the strangest set of words in the world</a:t>
            </a:r>
            <a:r>
              <a:rPr lang="pl-PL" sz="4000" dirty="0">
                <a:solidFill>
                  <a:schemeClr val="tx2"/>
                </a:solidFill>
                <a:effectLst/>
                <a:latin typeface="Times New Roman" panose="02020603050405020304" pitchFamily="18" charset="0"/>
                <a:ea typeface="Calibri" panose="020F0502020204030204" pitchFamily="34" charset="0"/>
              </a:rPr>
              <a:t>.</a:t>
            </a:r>
            <a:endParaRPr lang="pl-PL" sz="4000" dirty="0">
              <a:solidFill>
                <a:schemeClr val="tx2"/>
              </a:solidFill>
            </a:endParaRPr>
          </a:p>
        </p:txBody>
      </p:sp>
      <p:pic>
        <p:nvPicPr>
          <p:cNvPr id="5" name="Picture 16" descr="Literacka Nagroda Nobla 2019. Olga Tokarczuk wyróżniona! Kim jest polska  laureatka literackiego Nobla? - Pudelek">
            <a:extLst>
              <a:ext uri="{FF2B5EF4-FFF2-40B4-BE49-F238E27FC236}">
                <a16:creationId xmlns:a16="http://schemas.microsoft.com/office/drawing/2014/main" id="{5807F370-0BCE-30DD-A939-31194F90A2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79047" y="2880907"/>
            <a:ext cx="5924550" cy="89058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Nobel Lecture: Olga Tokarczuk, Nobel Prize in Literature 2018">
            <a:extLst>
              <a:ext uri="{FF2B5EF4-FFF2-40B4-BE49-F238E27FC236}">
                <a16:creationId xmlns:a16="http://schemas.microsoft.com/office/drawing/2014/main" id="{27CBE9CB-552F-D16F-136B-E3CD52FEEC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8968" y="901986"/>
            <a:ext cx="2209800" cy="1238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6231762"/>
      </p:ext>
    </p:extLst>
  </p:cSld>
  <p:clrMapOvr>
    <a:masterClrMapping/>
  </p:clrMapOvr>
</p:sld>
</file>

<file path=ppt/theme/theme1.xml><?xml version="1.0" encoding="utf-8"?>
<a:theme xmlns:a="http://schemas.openxmlformats.org/drawingml/2006/main" name="Motyw pakietu Office">
  <a:themeElements>
    <a:clrScheme name="Niestandardowy 1">
      <a:dk1>
        <a:srgbClr val="141414"/>
      </a:dk1>
      <a:lt1>
        <a:srgbClr val="FFFFFF"/>
      </a:lt1>
      <a:dk2>
        <a:srgbClr val="0041D0"/>
      </a:dk2>
      <a:lt2>
        <a:srgbClr val="E6E6F0"/>
      </a:lt2>
      <a:accent1>
        <a:srgbClr val="0041D0"/>
      </a:accent1>
      <a:accent2>
        <a:srgbClr val="A1DAF8"/>
      </a:accent2>
      <a:accent3>
        <a:srgbClr val="0041CF"/>
      </a:accent3>
      <a:accent4>
        <a:srgbClr val="A1DAF8"/>
      </a:accent4>
      <a:accent5>
        <a:srgbClr val="0041CF"/>
      </a:accent5>
      <a:accent6>
        <a:srgbClr val="A1DAF8"/>
      </a:accent6>
      <a:hlink>
        <a:srgbClr val="0041CF"/>
      </a:hlink>
      <a:folHlink>
        <a:srgbClr val="64646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yw pakietu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2BF4B190C776449810D4A49CEB22150" ma:contentTypeVersion="18" ma:contentTypeDescription="Create a new document." ma:contentTypeScope="" ma:versionID="ba290d8a81d54220ebc603d40e1f1b1a">
  <xsd:schema xmlns:xsd="http://www.w3.org/2001/XMLSchema" xmlns:xs="http://www.w3.org/2001/XMLSchema" xmlns:p="http://schemas.microsoft.com/office/2006/metadata/properties" xmlns:ns3="df15bb23-0b10-4c88-902e-6fdabafdb973" xmlns:ns4="4ebcd3f0-ca48-4e72-a4c8-0bd4c7ff507e" targetNamespace="http://schemas.microsoft.com/office/2006/metadata/properties" ma:root="true" ma:fieldsID="6fc4a6522b24fa16936b7140ef0c5f3c" ns3:_="" ns4:_="">
    <xsd:import namespace="df15bb23-0b10-4c88-902e-6fdabafdb973"/>
    <xsd:import namespace="4ebcd3f0-ca48-4e72-a4c8-0bd4c7ff507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15bb23-0b10-4c88-902e-6fdabafdb9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ebcd3f0-ca48-4e72-a4c8-0bd4c7ff507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df15bb23-0b10-4c88-902e-6fdabafdb97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8EC6F3-778D-4EF5-B604-CA20EA94E6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15bb23-0b10-4c88-902e-6fdabafdb973"/>
    <ds:schemaRef ds:uri="4ebcd3f0-ca48-4e72-a4c8-0bd4c7ff50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5C794A7-6F2C-40DE-A975-55466FDEF613}">
  <ds:schemaRefs>
    <ds:schemaRef ds:uri="http://schemas.microsoft.com/office/2006/metadata/properties"/>
    <ds:schemaRef ds:uri="4ebcd3f0-ca48-4e72-a4c8-0bd4c7ff507e"/>
    <ds:schemaRef ds:uri="http://schemas.microsoft.com/office/infopath/2007/PartnerControls"/>
    <ds:schemaRef ds:uri="http://www.w3.org/XML/1998/namespace"/>
    <ds:schemaRef ds:uri="http://schemas.microsoft.com/office/2006/documentManagement/types"/>
    <ds:schemaRef ds:uri="http://purl.org/dc/elements/1.1/"/>
    <ds:schemaRef ds:uri="http://purl.org/dc/dcmitype/"/>
    <ds:schemaRef ds:uri="http://schemas.openxmlformats.org/package/2006/metadata/core-properties"/>
    <ds:schemaRef ds:uri="df15bb23-0b10-4c88-902e-6fdabafdb973"/>
    <ds:schemaRef ds:uri="http://purl.org/dc/terms/"/>
  </ds:schemaRefs>
</ds:datastoreItem>
</file>

<file path=customXml/itemProps3.xml><?xml version="1.0" encoding="utf-8"?>
<ds:datastoreItem xmlns:ds="http://schemas.openxmlformats.org/officeDocument/2006/customXml" ds:itemID="{123C0994-EEF0-40AC-A4C9-B24AB3BEFC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5462</TotalTime>
  <Words>4074</Words>
  <Application>Microsoft Office PowerPoint</Application>
  <PresentationFormat>Niestandardowy</PresentationFormat>
  <Paragraphs>124</Paragraphs>
  <Slides>20</Slides>
  <Notes>2</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20</vt:i4>
      </vt:variant>
    </vt:vector>
  </HeadingPairs>
  <TitlesOfParts>
    <vt:vector size="27" baseType="lpstr">
      <vt:lpstr>Aptos</vt:lpstr>
      <vt:lpstr>Arial</vt:lpstr>
      <vt:lpstr>Calibri</vt:lpstr>
      <vt:lpstr>Roboto</vt:lpstr>
      <vt:lpstr>Times New Roman</vt:lpstr>
      <vt:lpstr>Wingdings</vt:lpstr>
      <vt:lpstr>Motyw pakietu Office</vt:lpstr>
      <vt:lpstr>Tenderness in cases of parental public pedagogies:  Why so much needed in polycrisis?   14th Biennial ERNAPE Conference: Educational Partnership between Families, Schools, and Communities Weaving vibrant alliances to empower individuals and overcome collective vulnerabilities  UNIVERSITY OF VERONA, JUNE 04-06, 2025 </vt:lpstr>
      <vt:lpstr>Agenda </vt:lpstr>
      <vt:lpstr>Context: POLYCRISIS </vt:lpstr>
      <vt:lpstr>Starting point:  </vt:lpstr>
      <vt:lpstr>Prezentacja programu PowerPoint</vt:lpstr>
      <vt:lpstr>Relational ontology: space, affect and tenderness</vt:lpstr>
      <vt:lpstr>Towards new relational ontology or how to retell being: Olga Tokarczuk </vt:lpstr>
      <vt:lpstr>The fourth-person narrator = a tender narrator</vt:lpstr>
      <vt:lpstr>TENDER NARRATOR: A SENSITIVE RADAR   When as a little girl I would look at that picture, I would feel sure that my mom had been looking for me when she turned the dial on our radio.  Like a sensitive radar, she penetrated the infinite realms of the cosmos, trying to find out when I would arrive, and from where (…)  </vt:lpstr>
      <vt:lpstr>Tenderness </vt:lpstr>
      <vt:lpstr>On research design: Methodological points </vt:lpstr>
      <vt:lpstr>Case 1. Dorota Łoboda the mother of two daughters and a well-known leader  of the parents’ grass-root movement</vt:lpstr>
      <vt:lpstr>FINDINGS  Education, politics, and a fragile community – towards resistance </vt:lpstr>
      <vt:lpstr>Case 2. Krzysztof Rześniowiecki The high school art teacher and „Teacher of the Year” in Gdańsk, 2023  </vt:lpstr>
      <vt:lpstr>FINDINGS Rześniowiecki’s Tenderness, Disagreement and Interruption: The Bridge</vt:lpstr>
      <vt:lpstr>FINDINGS Rześniowiecki’s Interruption as Inspiration: Let's get to know each other, let's do something together </vt:lpstr>
      <vt:lpstr>DISCUSSION and CONCLUSIONS</vt:lpstr>
      <vt:lpstr>Thinking at the end about a tender narrator:  Towards the fourth-person narratives</vt:lpstr>
      <vt:lpstr>Thank you very much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Weronika Spectro</dc:creator>
  <cp:lastModifiedBy>Maria Mendel</cp:lastModifiedBy>
  <cp:revision>61</cp:revision>
  <cp:lastPrinted>2025-03-05T15:25:13Z</cp:lastPrinted>
  <dcterms:created xsi:type="dcterms:W3CDTF">2021-05-25T09:29:06Z</dcterms:created>
  <dcterms:modified xsi:type="dcterms:W3CDTF">2025-05-31T16:02:11Z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0x01010062BF4B190C776449810D4A49CEB22150</vt:lpwstr>
  </property>
</Properties>
</file>